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1" r:id="rId3"/>
    <p:sldMasterId id="2147483702" r:id="rId4"/>
  </p:sldMasterIdLst>
  <p:notesMasterIdLst>
    <p:notesMasterId r:id="rId17"/>
  </p:notesMasterIdLst>
  <p:sldIdLst>
    <p:sldId id="259" r:id="rId5"/>
    <p:sldId id="271" r:id="rId6"/>
    <p:sldId id="316" r:id="rId7"/>
    <p:sldId id="265" r:id="rId8"/>
    <p:sldId id="276" r:id="rId9"/>
    <p:sldId id="310" r:id="rId10"/>
    <p:sldId id="311" r:id="rId11"/>
    <p:sldId id="312" r:id="rId12"/>
    <p:sldId id="313" r:id="rId13"/>
    <p:sldId id="314" r:id="rId14"/>
    <p:sldId id="315" r:id="rId15"/>
    <p:sldId id="307" r:id="rId16"/>
  </p:sldIdLst>
  <p:sldSz cx="12192000" cy="6858000"/>
  <p:notesSz cx="6858000" cy="9144000"/>
  <p:embeddedFontLst>
    <p:embeddedFont>
      <p:font typeface="Source Sans Pro" panose="020B0503030403020204" pitchFamily="34" charset="0"/>
      <p:regular r:id="rId18"/>
      <p:bold r:id="rId19"/>
      <p:italic r:id="rId20"/>
      <p:boldItalic r:id="rId21"/>
    </p:embeddedFont>
    <p:embeddedFont>
      <p:font typeface="Source Sans Pro Light" panose="020B0403030403020204" pitchFamily="34" charset="0"/>
      <p:regular r:id="rId22"/>
      <p: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3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7" dt="2026-09-02T11:33:24.678"/>
    <p1510:client id="{7DE3E53F-A707-2B9D-8338-8BA0AA3561C6}" v="514" dt="2026-09-02T11:30:43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75"/>
    <p:restoredTop sz="94607"/>
  </p:normalViewPr>
  <p:slideViewPr>
    <p:cSldViewPr snapToGrid="0" snapToObjects="1">
      <p:cViewPr varScale="1">
        <p:scale>
          <a:sx n="78" d="100"/>
          <a:sy n="78" d="100"/>
        </p:scale>
        <p:origin x="46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smina.asselmane" userId="S::yasmina.asselmane_esf-cat.org#ext#@rovira.onmicrosoft.com::45096781-fb4d-46dc-8202-d2a156b7e9bb" providerId="AD" clId="Web-{7DE3E53F-A707-2B9D-8338-8BA0AA3561C6}"/>
    <pc:docChg chg="addSld delSld modSld sldOrd">
      <pc:chgData name="yasmina.asselmane" userId="S::yasmina.asselmane_esf-cat.org#ext#@rovira.onmicrosoft.com::45096781-fb4d-46dc-8202-d2a156b7e9bb" providerId="AD" clId="Web-{7DE3E53F-A707-2B9D-8338-8BA0AA3561C6}" dt="2026-09-02T11:30:42.690" v="445" actId="20577"/>
      <pc:docMkLst>
        <pc:docMk/>
      </pc:docMkLst>
      <pc:sldChg chg="modSp">
        <pc:chgData name="yasmina.asselmane" userId="S::yasmina.asselmane_esf-cat.org#ext#@rovira.onmicrosoft.com::45096781-fb4d-46dc-8202-d2a156b7e9bb" providerId="AD" clId="Web-{7DE3E53F-A707-2B9D-8338-8BA0AA3561C6}" dt="2026-09-02T10:42:48.309" v="15" actId="20577"/>
        <pc:sldMkLst>
          <pc:docMk/>
          <pc:sldMk cId="3524516311" sldId="259"/>
        </pc:sldMkLst>
        <pc:spChg chg="mod">
          <ac:chgData name="yasmina.asselmane" userId="S::yasmina.asselmane_esf-cat.org#ext#@rovira.onmicrosoft.com::45096781-fb4d-46dc-8202-d2a156b7e9bb" providerId="AD" clId="Web-{7DE3E53F-A707-2B9D-8338-8BA0AA3561C6}" dt="2026-09-02T10:42:42.058" v="13" actId="20577"/>
          <ac:spMkLst>
            <pc:docMk/>
            <pc:sldMk cId="3524516311" sldId="259"/>
            <ac:spMk id="3" creationId="{FFEC976F-379E-154B-A8F1-0E106775AE54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0:42:48.309" v="15" actId="20577"/>
          <ac:spMkLst>
            <pc:docMk/>
            <pc:sldMk cId="3524516311" sldId="259"/>
            <ac:spMk id="4" creationId="{7AB3AD48-5916-5E45-9885-1863636479EF}"/>
          </ac:spMkLst>
        </pc:spChg>
      </pc:sldChg>
      <pc:sldChg chg="addSp modSp">
        <pc:chgData name="yasmina.asselmane" userId="S::yasmina.asselmane_esf-cat.org#ext#@rovira.onmicrosoft.com::45096781-fb4d-46dc-8202-d2a156b7e9bb" providerId="AD" clId="Web-{7DE3E53F-A707-2B9D-8338-8BA0AA3561C6}" dt="2026-09-02T11:27:09.167" v="400"/>
        <pc:sldMkLst>
          <pc:docMk/>
          <pc:sldMk cId="2097119022" sldId="265"/>
        </pc:sldMkLst>
        <pc:spChg chg="add mod">
          <ac:chgData name="yasmina.asselmane" userId="S::yasmina.asselmane_esf-cat.org#ext#@rovira.onmicrosoft.com::45096781-fb4d-46dc-8202-d2a156b7e9bb" providerId="AD" clId="Web-{7DE3E53F-A707-2B9D-8338-8BA0AA3561C6}" dt="2026-09-02T11:02:32.772" v="38" actId="1076"/>
          <ac:spMkLst>
            <pc:docMk/>
            <pc:sldMk cId="2097119022" sldId="265"/>
            <ac:spMk id="2" creationId="{B4A61FCA-CAC2-7D74-68BD-265E55B5FA6A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27:09.167" v="400"/>
          <ac:spMkLst>
            <pc:docMk/>
            <pc:sldMk cId="2097119022" sldId="265"/>
            <ac:spMk id="4" creationId="{BC102EF3-3CAD-884C-9C25-DA31140719DB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06:39.171" v="87" actId="1076"/>
          <ac:spMkLst>
            <pc:docMk/>
            <pc:sldMk cId="2097119022" sldId="265"/>
            <ac:spMk id="5" creationId="{6B23458E-CE9E-F64C-BE3C-8E5AAF7F5A12}"/>
          </ac:spMkLst>
        </pc:spChg>
      </pc:sldChg>
      <pc:sldChg chg="modSp">
        <pc:chgData name="yasmina.asselmane" userId="S::yasmina.asselmane_esf-cat.org#ext#@rovira.onmicrosoft.com::45096781-fb4d-46dc-8202-d2a156b7e9bb" providerId="AD" clId="Web-{7DE3E53F-A707-2B9D-8338-8BA0AA3561C6}" dt="2026-09-02T10:51:42.999" v="21" actId="20577"/>
        <pc:sldMkLst>
          <pc:docMk/>
          <pc:sldMk cId="3443999660" sldId="271"/>
        </pc:sldMkLst>
        <pc:spChg chg="mod">
          <ac:chgData name="yasmina.asselmane" userId="S::yasmina.asselmane_esf-cat.org#ext#@rovira.onmicrosoft.com::45096781-fb4d-46dc-8202-d2a156b7e9bb" providerId="AD" clId="Web-{7DE3E53F-A707-2B9D-8338-8BA0AA3561C6}" dt="2026-09-02T10:43:25.763" v="18" actId="20577"/>
          <ac:spMkLst>
            <pc:docMk/>
            <pc:sldMk cId="3443999660" sldId="271"/>
            <ac:spMk id="57" creationId="{F0E051D6-261D-BC44-BB27-50359FFB376C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0:51:42.999" v="21" actId="20577"/>
          <ac:spMkLst>
            <pc:docMk/>
            <pc:sldMk cId="3443999660" sldId="271"/>
            <ac:spMk id="58" creationId="{5BD4CEB2-1A96-0C4E-8C60-50B351A62280}"/>
          </ac:spMkLst>
        </pc:spChg>
      </pc:sldChg>
      <pc:sldChg chg="del">
        <pc:chgData name="yasmina.asselmane" userId="S::yasmina.asselmane_esf-cat.org#ext#@rovira.onmicrosoft.com::45096781-fb4d-46dc-8202-d2a156b7e9bb" providerId="AD" clId="Web-{7DE3E53F-A707-2B9D-8338-8BA0AA3561C6}" dt="2026-09-02T11:24:10.614" v="351"/>
        <pc:sldMkLst>
          <pc:docMk/>
          <pc:sldMk cId="3131310051" sldId="273"/>
        </pc:sldMkLst>
      </pc:sldChg>
      <pc:sldChg chg="addSp delSp modSp mod modClrScheme chgLayout">
        <pc:chgData name="yasmina.asselmane" userId="S::yasmina.asselmane_esf-cat.org#ext#@rovira.onmicrosoft.com::45096781-fb4d-46dc-8202-d2a156b7e9bb" providerId="AD" clId="Web-{7DE3E53F-A707-2B9D-8338-8BA0AA3561C6}" dt="2026-09-02T11:06:51.906" v="92" actId="20577"/>
        <pc:sldMkLst>
          <pc:docMk/>
          <pc:sldMk cId="3081391056" sldId="276"/>
        </pc:sldMkLst>
        <pc:spChg chg="add del mod">
          <ac:chgData name="yasmina.asselmane" userId="S::yasmina.asselmane_esf-cat.org#ext#@rovira.onmicrosoft.com::45096781-fb4d-46dc-8202-d2a156b7e9bb" providerId="AD" clId="Web-{7DE3E53F-A707-2B9D-8338-8BA0AA3561C6}" dt="2026-09-02T11:04:14.822" v="43"/>
          <ac:spMkLst>
            <pc:docMk/>
            <pc:sldMk cId="3081391056" sldId="276"/>
            <ac:spMk id="3" creationId="{E87DDC30-27C1-B719-0BDB-B3DD5470285D}"/>
          </ac:spMkLst>
        </pc:spChg>
        <pc:spChg chg="del mod ord">
          <ac:chgData name="yasmina.asselmane" userId="S::yasmina.asselmane_esf-cat.org#ext#@rovira.onmicrosoft.com::45096781-fb4d-46dc-8202-d2a156b7e9bb" providerId="AD" clId="Web-{7DE3E53F-A707-2B9D-8338-8BA0AA3561C6}" dt="2026-09-02T11:04:11.744" v="41"/>
          <ac:spMkLst>
            <pc:docMk/>
            <pc:sldMk cId="3081391056" sldId="276"/>
            <ac:spMk id="4" creationId="{BC102EF3-3CAD-884C-9C25-DA31140719DB}"/>
          </ac:spMkLst>
        </pc:spChg>
        <pc:spChg chg="del mod ord">
          <ac:chgData name="yasmina.asselmane" userId="S::yasmina.asselmane_esf-cat.org#ext#@rovira.onmicrosoft.com::45096781-fb4d-46dc-8202-d2a156b7e9bb" providerId="AD" clId="Web-{7DE3E53F-A707-2B9D-8338-8BA0AA3561C6}" dt="2026-09-02T11:04:11.666" v="40"/>
          <ac:spMkLst>
            <pc:docMk/>
            <pc:sldMk cId="3081391056" sldId="276"/>
            <ac:spMk id="5" creationId="{6B23458E-CE9E-F64C-BE3C-8E5AAF7F5A12}"/>
          </ac:spMkLst>
        </pc:spChg>
        <pc:spChg chg="add del mod">
          <ac:chgData name="yasmina.asselmane" userId="S::yasmina.asselmane_esf-cat.org#ext#@rovira.onmicrosoft.com::45096781-fb4d-46dc-8202-d2a156b7e9bb" providerId="AD" clId="Web-{7DE3E53F-A707-2B9D-8338-8BA0AA3561C6}" dt="2026-09-02T11:04:14.822" v="42"/>
          <ac:spMkLst>
            <pc:docMk/>
            <pc:sldMk cId="3081391056" sldId="276"/>
            <ac:spMk id="8" creationId="{24424C00-5E40-D372-9517-90FC6DA87B0C}"/>
          </ac:spMkLst>
        </pc:spChg>
        <pc:spChg chg="add mod">
          <ac:chgData name="yasmina.asselmane" userId="S::yasmina.asselmane_esf-cat.org#ext#@rovira.onmicrosoft.com::45096781-fb4d-46dc-8202-d2a156b7e9bb" providerId="AD" clId="Web-{7DE3E53F-A707-2B9D-8338-8BA0AA3561C6}" dt="2026-09-02T11:05:39.497" v="74" actId="20577"/>
          <ac:spMkLst>
            <pc:docMk/>
            <pc:sldMk cId="3081391056" sldId="276"/>
            <ac:spMk id="10" creationId="{CD98BEE5-7ADC-1075-2D76-C643D8A769EB}"/>
          </ac:spMkLst>
        </pc:spChg>
        <pc:spChg chg="add del mod">
          <ac:chgData name="yasmina.asselmane" userId="S::yasmina.asselmane_esf-cat.org#ext#@rovira.onmicrosoft.com::45096781-fb4d-46dc-8202-d2a156b7e9bb" providerId="AD" clId="Web-{7DE3E53F-A707-2B9D-8338-8BA0AA3561C6}" dt="2026-09-02T11:04:58.089" v="68"/>
          <ac:spMkLst>
            <pc:docMk/>
            <pc:sldMk cId="3081391056" sldId="276"/>
            <ac:spMk id="12" creationId="{F6FED7AE-0615-465D-966F-95B030611E38}"/>
          </ac:spMkLst>
        </pc:spChg>
        <pc:spChg chg="add mod">
          <ac:chgData name="yasmina.asselmane" userId="S::yasmina.asselmane_esf-cat.org#ext#@rovira.onmicrosoft.com::45096781-fb4d-46dc-8202-d2a156b7e9bb" providerId="AD" clId="Web-{7DE3E53F-A707-2B9D-8338-8BA0AA3561C6}" dt="2026-09-02T11:06:16.592" v="83" actId="20577"/>
          <ac:spMkLst>
            <pc:docMk/>
            <pc:sldMk cId="3081391056" sldId="276"/>
            <ac:spMk id="14" creationId="{EEE36B5F-5292-E3CC-1CC9-032EEB2A2CFF}"/>
          </ac:spMkLst>
        </pc:spChg>
        <pc:spChg chg="add del mod">
          <ac:chgData name="yasmina.asselmane" userId="S::yasmina.asselmane_esf-cat.org#ext#@rovira.onmicrosoft.com::45096781-fb4d-46dc-8202-d2a156b7e9bb" providerId="AD" clId="Web-{7DE3E53F-A707-2B9D-8338-8BA0AA3561C6}" dt="2026-09-02T11:06:43.843" v="88"/>
          <ac:spMkLst>
            <pc:docMk/>
            <pc:sldMk cId="3081391056" sldId="276"/>
            <ac:spMk id="16" creationId="{988B4AF5-DBEB-86F5-0592-E9915A416992}"/>
          </ac:spMkLst>
        </pc:spChg>
        <pc:spChg chg="add mod">
          <ac:chgData name="yasmina.asselmane" userId="S::yasmina.asselmane_esf-cat.org#ext#@rovira.onmicrosoft.com::45096781-fb4d-46dc-8202-d2a156b7e9bb" providerId="AD" clId="Web-{7DE3E53F-A707-2B9D-8338-8BA0AA3561C6}" dt="2026-09-02T11:06:51.906" v="92" actId="20577"/>
          <ac:spMkLst>
            <pc:docMk/>
            <pc:sldMk cId="3081391056" sldId="276"/>
            <ac:spMk id="18" creationId="{576ED7F4-6090-4D1E-D5F9-ADC51C48C05C}"/>
          </ac:spMkLst>
        </pc:spChg>
      </pc:sldChg>
      <pc:sldChg chg="del">
        <pc:chgData name="yasmina.asselmane" userId="S::yasmina.asselmane_esf-cat.org#ext#@rovira.onmicrosoft.com::45096781-fb4d-46dc-8202-d2a156b7e9bb" providerId="AD" clId="Web-{7DE3E53F-A707-2B9D-8338-8BA0AA3561C6}" dt="2026-09-02T11:24:13.880" v="353"/>
        <pc:sldMkLst>
          <pc:docMk/>
          <pc:sldMk cId="403368758" sldId="277"/>
        </pc:sldMkLst>
      </pc:sldChg>
      <pc:sldChg chg="del">
        <pc:chgData name="yasmina.asselmane" userId="S::yasmina.asselmane_esf-cat.org#ext#@rovira.onmicrosoft.com::45096781-fb4d-46dc-8202-d2a156b7e9bb" providerId="AD" clId="Web-{7DE3E53F-A707-2B9D-8338-8BA0AA3561C6}" dt="2026-09-02T11:24:15.739" v="354"/>
        <pc:sldMkLst>
          <pc:docMk/>
          <pc:sldMk cId="2560849234" sldId="286"/>
        </pc:sldMkLst>
      </pc:sldChg>
      <pc:sldChg chg="modSp">
        <pc:chgData name="yasmina.asselmane" userId="S::yasmina.asselmane_esf-cat.org#ext#@rovira.onmicrosoft.com::45096781-fb4d-46dc-8202-d2a156b7e9bb" providerId="AD" clId="Web-{7DE3E53F-A707-2B9D-8338-8BA0AA3561C6}" dt="2026-09-02T11:30:42.690" v="445" actId="20577"/>
        <pc:sldMkLst>
          <pc:docMk/>
          <pc:sldMk cId="2488968584" sldId="307"/>
        </pc:sldMkLst>
        <pc:spChg chg="mod">
          <ac:chgData name="yasmina.asselmane" userId="S::yasmina.asselmane_esf-cat.org#ext#@rovira.onmicrosoft.com::45096781-fb4d-46dc-8202-d2a156b7e9bb" providerId="AD" clId="Web-{7DE3E53F-A707-2B9D-8338-8BA0AA3561C6}" dt="2026-09-02T11:30:42.690" v="445" actId="20577"/>
          <ac:spMkLst>
            <pc:docMk/>
            <pc:sldMk cId="2488968584" sldId="307"/>
            <ac:spMk id="9" creationId="{B4519DCF-94DA-1432-C0B2-2C37C407D9E4}"/>
          </ac:spMkLst>
        </pc:spChg>
      </pc:sldChg>
      <pc:sldChg chg="del">
        <pc:chgData name="yasmina.asselmane" userId="S::yasmina.asselmane_esf-cat.org#ext#@rovira.onmicrosoft.com::45096781-fb4d-46dc-8202-d2a156b7e9bb" providerId="AD" clId="Web-{7DE3E53F-A707-2B9D-8338-8BA0AA3561C6}" dt="2026-09-02T11:24:12.536" v="352"/>
        <pc:sldMkLst>
          <pc:docMk/>
          <pc:sldMk cId="539460502" sldId="309"/>
        </pc:sldMkLst>
      </pc:sldChg>
      <pc:sldChg chg="addSp delSp modSp add ord replId">
        <pc:chgData name="yasmina.asselmane" userId="S::yasmina.asselmane_esf-cat.org#ext#@rovira.onmicrosoft.com::45096781-fb4d-46dc-8202-d2a156b7e9bb" providerId="AD" clId="Web-{7DE3E53F-A707-2B9D-8338-8BA0AA3561C6}" dt="2026-09-02T11:10:38.664" v="172" actId="1076"/>
        <pc:sldMkLst>
          <pc:docMk/>
          <pc:sldMk cId="3560360326" sldId="310"/>
        </pc:sldMkLst>
        <pc:spChg chg="del">
          <ac:chgData name="yasmina.asselmane" userId="S::yasmina.asselmane_esf-cat.org#ext#@rovira.onmicrosoft.com::45096781-fb4d-46dc-8202-d2a156b7e9bb" providerId="AD" clId="Web-{7DE3E53F-A707-2B9D-8338-8BA0AA3561C6}" dt="2026-09-02T11:08:00.721" v="99"/>
          <ac:spMkLst>
            <pc:docMk/>
            <pc:sldMk cId="3560360326" sldId="310"/>
            <ac:spMk id="2" creationId="{DC15DEA9-71EB-A59E-2E08-2657A2C373B8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07:58.174" v="98" actId="20577"/>
          <ac:spMkLst>
            <pc:docMk/>
            <pc:sldMk cId="3560360326" sldId="310"/>
            <ac:spMk id="4" creationId="{CC4687D4-24ED-A852-84F6-4F3B1A2FFAA6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07:54.877" v="96" actId="20577"/>
          <ac:spMkLst>
            <pc:docMk/>
            <pc:sldMk cId="3560360326" sldId="310"/>
            <ac:spMk id="5" creationId="{4ED25045-9D1D-CDD9-4A1E-C8C797B73DE9}"/>
          </ac:spMkLst>
        </pc:spChg>
        <pc:spChg chg="add mod">
          <ac:chgData name="yasmina.asselmane" userId="S::yasmina.asselmane_esf-cat.org#ext#@rovira.onmicrosoft.com::45096781-fb4d-46dc-8202-d2a156b7e9bb" providerId="AD" clId="Web-{7DE3E53F-A707-2B9D-8338-8BA0AA3561C6}" dt="2026-09-02T11:10:38.664" v="172" actId="1076"/>
          <ac:spMkLst>
            <pc:docMk/>
            <pc:sldMk cId="3560360326" sldId="310"/>
            <ac:spMk id="7" creationId="{2C09C3EF-1CE0-A28C-C4CF-91E287AA7E72}"/>
          </ac:spMkLst>
        </pc:spChg>
        <pc:graphicFrameChg chg="add mod modGraphic">
          <ac:chgData name="yasmina.asselmane" userId="S::yasmina.asselmane_esf-cat.org#ext#@rovira.onmicrosoft.com::45096781-fb4d-46dc-8202-d2a156b7e9bb" providerId="AD" clId="Web-{7DE3E53F-A707-2B9D-8338-8BA0AA3561C6}" dt="2026-09-02T11:09:51.099" v="162"/>
          <ac:graphicFrameMkLst>
            <pc:docMk/>
            <pc:sldMk cId="3560360326" sldId="310"/>
            <ac:graphicFrameMk id="3" creationId="{8DF7B635-5327-FB90-2050-EFCB1AAE17E5}"/>
          </ac:graphicFrameMkLst>
        </pc:graphicFrameChg>
      </pc:sldChg>
      <pc:sldChg chg="modSp add ord replId">
        <pc:chgData name="yasmina.asselmane" userId="S::yasmina.asselmane_esf-cat.org#ext#@rovira.onmicrosoft.com::45096781-fb4d-46dc-8202-d2a156b7e9bb" providerId="AD" clId="Web-{7DE3E53F-A707-2B9D-8338-8BA0AA3561C6}" dt="2026-09-02T11:12:10.839" v="197" actId="20577"/>
        <pc:sldMkLst>
          <pc:docMk/>
          <pc:sldMk cId="3227982947" sldId="311"/>
        </pc:sldMkLst>
        <pc:spChg chg="mod">
          <ac:chgData name="yasmina.asselmane" userId="S::yasmina.asselmane_esf-cat.org#ext#@rovira.onmicrosoft.com::45096781-fb4d-46dc-8202-d2a156b7e9bb" providerId="AD" clId="Web-{7DE3E53F-A707-2B9D-8338-8BA0AA3561C6}" dt="2026-09-02T11:11:06.555" v="177" actId="20577"/>
          <ac:spMkLst>
            <pc:docMk/>
            <pc:sldMk cId="3227982947" sldId="311"/>
            <ac:spMk id="10" creationId="{A1AFC4A3-DE3E-D826-62CF-08DF2FBEEFEB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12:10.839" v="197" actId="20577"/>
          <ac:spMkLst>
            <pc:docMk/>
            <pc:sldMk cId="3227982947" sldId="311"/>
            <ac:spMk id="14" creationId="{2FCBC163-3B44-2139-2AF2-0B261042447D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10:53.617" v="175" actId="20577"/>
          <ac:spMkLst>
            <pc:docMk/>
            <pc:sldMk cId="3227982947" sldId="311"/>
            <ac:spMk id="18" creationId="{0D3311DF-DAA1-3334-6BA9-29128CFF8422}"/>
          </ac:spMkLst>
        </pc:spChg>
      </pc:sldChg>
      <pc:sldChg chg="addSp delSp modSp add ord replId">
        <pc:chgData name="yasmina.asselmane" userId="S::yasmina.asselmane_esf-cat.org#ext#@rovira.onmicrosoft.com::45096781-fb4d-46dc-8202-d2a156b7e9bb" providerId="AD" clId="Web-{7DE3E53F-A707-2B9D-8338-8BA0AA3561C6}" dt="2026-09-02T11:16:18.301" v="269"/>
        <pc:sldMkLst>
          <pc:docMk/>
          <pc:sldMk cId="266018803" sldId="312"/>
        </pc:sldMkLst>
        <pc:spChg chg="mod">
          <ac:chgData name="yasmina.asselmane" userId="S::yasmina.asselmane_esf-cat.org#ext#@rovira.onmicrosoft.com::45096781-fb4d-46dc-8202-d2a156b7e9bb" providerId="AD" clId="Web-{7DE3E53F-A707-2B9D-8338-8BA0AA3561C6}" dt="2026-09-02T11:12:33.480" v="203" actId="20577"/>
          <ac:spMkLst>
            <pc:docMk/>
            <pc:sldMk cId="266018803" sldId="312"/>
            <ac:spMk id="4" creationId="{B2770301-AFF3-B107-E9BF-13DA6D8AFA98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12:28.527" v="201" actId="20577"/>
          <ac:spMkLst>
            <pc:docMk/>
            <pc:sldMk cId="266018803" sldId="312"/>
            <ac:spMk id="5" creationId="{245CBE28-7A7F-AF87-17F8-ECCD7BB8B743}"/>
          </ac:spMkLst>
        </pc:spChg>
        <pc:spChg chg="del mod">
          <ac:chgData name="yasmina.asselmane" userId="S::yasmina.asselmane_esf-cat.org#ext#@rovira.onmicrosoft.com::45096781-fb4d-46dc-8202-d2a156b7e9bb" providerId="AD" clId="Web-{7DE3E53F-A707-2B9D-8338-8BA0AA3561C6}" dt="2026-09-02T11:13:51.358" v="224"/>
          <ac:spMkLst>
            <pc:docMk/>
            <pc:sldMk cId="266018803" sldId="312"/>
            <ac:spMk id="7" creationId="{6E3E9B79-9FC4-250E-D6AF-68CE8EE5F1CD}"/>
          </ac:spMkLst>
        </pc:spChg>
        <pc:graphicFrameChg chg="add mod modGraphic">
          <ac:chgData name="yasmina.asselmane" userId="S::yasmina.asselmane_esf-cat.org#ext#@rovira.onmicrosoft.com::45096781-fb4d-46dc-8202-d2a156b7e9bb" providerId="AD" clId="Web-{7DE3E53F-A707-2B9D-8338-8BA0AA3561C6}" dt="2026-09-02T11:16:18.301" v="269"/>
          <ac:graphicFrameMkLst>
            <pc:docMk/>
            <pc:sldMk cId="266018803" sldId="312"/>
            <ac:graphicFrameMk id="2" creationId="{69A56E5A-C410-53A3-6D76-69326FB60437}"/>
          </ac:graphicFrameMkLst>
        </pc:graphicFrameChg>
        <pc:graphicFrameChg chg="del">
          <ac:chgData name="yasmina.asselmane" userId="S::yasmina.asselmane_esf-cat.org#ext#@rovira.onmicrosoft.com::45096781-fb4d-46dc-8202-d2a156b7e9bb" providerId="AD" clId="Web-{7DE3E53F-A707-2B9D-8338-8BA0AA3561C6}" dt="2026-09-02T11:12:37.324" v="204"/>
          <ac:graphicFrameMkLst>
            <pc:docMk/>
            <pc:sldMk cId="266018803" sldId="312"/>
            <ac:graphicFrameMk id="3" creationId="{8C221A27-0A11-9F8B-466D-A0A877A8B3AA}"/>
          </ac:graphicFrameMkLst>
        </pc:graphicFrameChg>
      </pc:sldChg>
      <pc:sldChg chg="addSp modSp add ord replId">
        <pc:chgData name="yasmina.asselmane" userId="S::yasmina.asselmane_esf-cat.org#ext#@rovira.onmicrosoft.com::45096781-fb4d-46dc-8202-d2a156b7e9bb" providerId="AD" clId="Web-{7DE3E53F-A707-2B9D-8338-8BA0AA3561C6}" dt="2026-09-02T11:21:55.594" v="350" actId="1076"/>
        <pc:sldMkLst>
          <pc:docMk/>
          <pc:sldMk cId="1146582766" sldId="313"/>
        </pc:sldMkLst>
        <pc:spChg chg="mod">
          <ac:chgData name="yasmina.asselmane" userId="S::yasmina.asselmane_esf-cat.org#ext#@rovira.onmicrosoft.com::45096781-fb4d-46dc-8202-d2a156b7e9bb" providerId="AD" clId="Web-{7DE3E53F-A707-2B9D-8338-8BA0AA3561C6}" dt="2026-09-02T11:16:56.942" v="275" actId="20577"/>
          <ac:spMkLst>
            <pc:docMk/>
            <pc:sldMk cId="1146582766" sldId="313"/>
            <ac:spMk id="10" creationId="{8BA08F5A-33CE-D9A8-597D-9143B36A3180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21:35.108" v="343" actId="20577"/>
          <ac:spMkLst>
            <pc:docMk/>
            <pc:sldMk cId="1146582766" sldId="313"/>
            <ac:spMk id="14" creationId="{E3FBF48E-2AE7-92E1-91AE-DDB5F44BC484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16:47.458" v="273" actId="20577"/>
          <ac:spMkLst>
            <pc:docMk/>
            <pc:sldMk cId="1146582766" sldId="313"/>
            <ac:spMk id="18" creationId="{2EFE91BB-4AF1-7690-2C84-EE6AA2A38841}"/>
          </ac:spMkLst>
        </pc:spChg>
        <pc:spChg chg="add mod">
          <ac:chgData name="yasmina.asselmane" userId="S::yasmina.asselmane_esf-cat.org#ext#@rovira.onmicrosoft.com::45096781-fb4d-46dc-8202-d2a156b7e9bb" providerId="AD" clId="Web-{7DE3E53F-A707-2B9D-8338-8BA0AA3561C6}" dt="2026-09-02T11:21:55.594" v="350" actId="1076"/>
          <ac:spMkLst>
            <pc:docMk/>
            <pc:sldMk cId="1146582766" sldId="313"/>
            <ac:spMk id="336" creationId="{A4DA86DD-6DD9-D0FD-0001-994B8BF653FF}"/>
          </ac:spMkLst>
        </pc:spChg>
        <pc:graphicFrameChg chg="add mod modGraphic">
          <ac:chgData name="yasmina.asselmane" userId="S::yasmina.asselmane_esf-cat.org#ext#@rovira.onmicrosoft.com::45096781-fb4d-46dc-8202-d2a156b7e9bb" providerId="AD" clId="Web-{7DE3E53F-A707-2B9D-8338-8BA0AA3561C6}" dt="2026-09-02T11:21:10.561" v="334" actId="1076"/>
          <ac:graphicFrameMkLst>
            <pc:docMk/>
            <pc:sldMk cId="1146582766" sldId="313"/>
            <ac:graphicFrameMk id="3" creationId="{CEDBA3C1-4624-DBD7-C147-20DB5E775439}"/>
          </ac:graphicFrameMkLst>
        </pc:graphicFrameChg>
      </pc:sldChg>
      <pc:sldChg chg="addSp delSp modSp add ord replId">
        <pc:chgData name="yasmina.asselmane" userId="S::yasmina.asselmane_esf-cat.org#ext#@rovira.onmicrosoft.com::45096781-fb4d-46dc-8202-d2a156b7e9bb" providerId="AD" clId="Web-{7DE3E53F-A707-2B9D-8338-8BA0AA3561C6}" dt="2026-09-02T11:28:16.997" v="415"/>
        <pc:sldMkLst>
          <pc:docMk/>
          <pc:sldMk cId="1200721034" sldId="314"/>
        </pc:sldMkLst>
        <pc:spChg chg="add del mod">
          <ac:chgData name="yasmina.asselmane" userId="S::yasmina.asselmane_esf-cat.org#ext#@rovira.onmicrosoft.com::45096781-fb4d-46dc-8202-d2a156b7e9bb" providerId="AD" clId="Web-{7DE3E53F-A707-2B9D-8338-8BA0AA3561C6}" dt="2026-09-02T11:27:34.949" v="403"/>
          <ac:spMkLst>
            <pc:docMk/>
            <pc:sldMk cId="1200721034" sldId="314"/>
            <ac:spMk id="2" creationId="{70E047CF-E2DE-3C62-50B8-17F7DE4BEC36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26:55.760" v="397" actId="1076"/>
          <ac:spMkLst>
            <pc:docMk/>
            <pc:sldMk cId="1200721034" sldId="314"/>
            <ac:spMk id="4" creationId="{463797F1-44A2-A131-3690-1BE163433FCE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24:28.974" v="357" actId="20577"/>
          <ac:spMkLst>
            <pc:docMk/>
            <pc:sldMk cId="1200721034" sldId="314"/>
            <ac:spMk id="5" creationId="{39F3C1FF-5440-2C8D-1359-CC9C5A3D7372}"/>
          </ac:spMkLst>
        </pc:spChg>
        <pc:spChg chg="del">
          <ac:chgData name="yasmina.asselmane" userId="S::yasmina.asselmane_esf-cat.org#ext#@rovira.onmicrosoft.com::45096781-fb4d-46dc-8202-d2a156b7e9bb" providerId="AD" clId="Web-{7DE3E53F-A707-2B9D-8338-8BA0AA3561C6}" dt="2026-09-02T11:25:10.428" v="365"/>
          <ac:spMkLst>
            <pc:docMk/>
            <pc:sldMk cId="1200721034" sldId="314"/>
            <ac:spMk id="7" creationId="{14F0C2C9-5ECA-A48F-CDA5-D513DB958140}"/>
          </ac:spMkLst>
        </pc:spChg>
        <pc:graphicFrameChg chg="del">
          <ac:chgData name="yasmina.asselmane" userId="S::yasmina.asselmane_esf-cat.org#ext#@rovira.onmicrosoft.com::45096781-fb4d-46dc-8202-d2a156b7e9bb" providerId="AD" clId="Web-{7DE3E53F-A707-2B9D-8338-8BA0AA3561C6}" dt="2026-09-02T11:24:58.990" v="360"/>
          <ac:graphicFrameMkLst>
            <pc:docMk/>
            <pc:sldMk cId="1200721034" sldId="314"/>
            <ac:graphicFrameMk id="3" creationId="{A24A1258-FD9B-1BCD-C0A6-9134C33C9E80}"/>
          </ac:graphicFrameMkLst>
        </pc:graphicFrameChg>
        <pc:graphicFrameChg chg="add del">
          <ac:chgData name="yasmina.asselmane" userId="S::yasmina.asselmane_esf-cat.org#ext#@rovira.onmicrosoft.com::45096781-fb4d-46dc-8202-d2a156b7e9bb" providerId="AD" clId="Web-{7DE3E53F-A707-2B9D-8338-8BA0AA3561C6}" dt="2026-09-02T11:27:42.449" v="405"/>
          <ac:graphicFrameMkLst>
            <pc:docMk/>
            <pc:sldMk cId="1200721034" sldId="314"/>
            <ac:graphicFrameMk id="8" creationId="{2C5DD1B4-CA2C-F822-D2ED-F642B8BC30B4}"/>
          </ac:graphicFrameMkLst>
        </pc:graphicFrameChg>
        <pc:graphicFrameChg chg="add mod modGraphic">
          <ac:chgData name="yasmina.asselmane" userId="S::yasmina.asselmane_esf-cat.org#ext#@rovira.onmicrosoft.com::45096781-fb4d-46dc-8202-d2a156b7e9bb" providerId="AD" clId="Web-{7DE3E53F-A707-2B9D-8338-8BA0AA3561C6}" dt="2026-09-02T11:28:16.997" v="415"/>
          <ac:graphicFrameMkLst>
            <pc:docMk/>
            <pc:sldMk cId="1200721034" sldId="314"/>
            <ac:graphicFrameMk id="9" creationId="{EDA09F6D-C3B9-38CC-E4A5-BBA4FB4A67BD}"/>
          </ac:graphicFrameMkLst>
        </pc:graphicFrameChg>
      </pc:sldChg>
      <pc:sldChg chg="delSp modSp add ord replId">
        <pc:chgData name="yasmina.asselmane" userId="S::yasmina.asselmane_esf-cat.org#ext#@rovira.onmicrosoft.com::45096781-fb4d-46dc-8202-d2a156b7e9bb" providerId="AD" clId="Web-{7DE3E53F-A707-2B9D-8338-8BA0AA3561C6}" dt="2026-09-02T11:30:17.283" v="442" actId="20577"/>
        <pc:sldMkLst>
          <pc:docMk/>
          <pc:sldMk cId="868483839" sldId="315"/>
        </pc:sldMkLst>
        <pc:spChg chg="mod">
          <ac:chgData name="yasmina.asselmane" userId="S::yasmina.asselmane_esf-cat.org#ext#@rovira.onmicrosoft.com::45096781-fb4d-46dc-8202-d2a156b7e9bb" providerId="AD" clId="Web-{7DE3E53F-A707-2B9D-8338-8BA0AA3561C6}" dt="2026-09-02T11:28:45.545" v="418" actId="20577"/>
          <ac:spMkLst>
            <pc:docMk/>
            <pc:sldMk cId="868483839" sldId="315"/>
            <ac:spMk id="10" creationId="{2B90B8EE-53F6-181B-D4C1-823CB4619DEB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30:17.283" v="442" actId="20577"/>
          <ac:spMkLst>
            <pc:docMk/>
            <pc:sldMk cId="868483839" sldId="315"/>
            <ac:spMk id="14" creationId="{E1FEFF60-6BE1-DE7E-1C04-1A3AB1FF52F8}"/>
          </ac:spMkLst>
        </pc:spChg>
        <pc:spChg chg="mod">
          <ac:chgData name="yasmina.asselmane" userId="S::yasmina.asselmane_esf-cat.org#ext#@rovira.onmicrosoft.com::45096781-fb4d-46dc-8202-d2a156b7e9bb" providerId="AD" clId="Web-{7DE3E53F-A707-2B9D-8338-8BA0AA3561C6}" dt="2026-09-02T11:28:24.169" v="416" actId="20577"/>
          <ac:spMkLst>
            <pc:docMk/>
            <pc:sldMk cId="868483839" sldId="315"/>
            <ac:spMk id="18" creationId="{F84A1F6F-3CA3-B6AD-CD6B-BAD6008E49AC}"/>
          </ac:spMkLst>
        </pc:spChg>
        <pc:spChg chg="del mod">
          <ac:chgData name="yasmina.asselmane" userId="S::yasmina.asselmane_esf-cat.org#ext#@rovira.onmicrosoft.com::45096781-fb4d-46dc-8202-d2a156b7e9bb" providerId="AD" clId="Web-{7DE3E53F-A707-2B9D-8338-8BA0AA3561C6}" dt="2026-09-02T11:28:53.858" v="421"/>
          <ac:spMkLst>
            <pc:docMk/>
            <pc:sldMk cId="868483839" sldId="315"/>
            <ac:spMk id="336" creationId="{F6189FCE-D9A1-5C78-80CE-1A0B2B58BD93}"/>
          </ac:spMkLst>
        </pc:spChg>
        <pc:graphicFrameChg chg="del">
          <ac:chgData name="yasmina.asselmane" userId="S::yasmina.asselmane_esf-cat.org#ext#@rovira.onmicrosoft.com::45096781-fb4d-46dc-8202-d2a156b7e9bb" providerId="AD" clId="Web-{7DE3E53F-A707-2B9D-8338-8BA0AA3561C6}" dt="2026-09-02T11:28:49.748" v="419"/>
          <ac:graphicFrameMkLst>
            <pc:docMk/>
            <pc:sldMk cId="868483839" sldId="315"/>
            <ac:graphicFrameMk id="3" creationId="{C78F4A5B-82B7-5236-9A54-6228A9489CF6}"/>
          </ac:graphicFrameMkLst>
        </pc:graphicFrameChg>
      </pc:sldChg>
    </pc:docChg>
  </pc:docChgLst>
  <pc:docChgLst>
    <pc:chgData name="yasmina.asselmane" userId="S::yasmina.asselmane_esf-cat.org#ext#@rovira.onmicrosoft.com::45096781-fb4d-46dc-8202-d2a156b7e9bb" providerId="AD" clId="Web-{00000000-0000-0000-0000-000000000000}"/>
    <pc:docChg chg="addSld modSld">
      <pc:chgData name="yasmina.asselmane" userId="S::yasmina.asselmane_esf-cat.org#ext#@rovira.onmicrosoft.com::45096781-fb4d-46dc-8202-d2a156b7e9bb" providerId="AD" clId="Web-{00000000-0000-0000-0000-000000000000}" dt="2026-09-02T11:33:24.678" v="48"/>
      <pc:docMkLst>
        <pc:docMk/>
      </pc:docMkLst>
      <pc:sldChg chg="modSp">
        <pc:chgData name="yasmina.asselmane" userId="S::yasmina.asselmane_esf-cat.org#ext#@rovira.onmicrosoft.com::45096781-fb4d-46dc-8202-d2a156b7e9bb" providerId="AD" clId="Web-{00000000-0000-0000-0000-000000000000}" dt="2026-09-02T11:33:03.022" v="23" actId="20577"/>
        <pc:sldMkLst>
          <pc:docMk/>
          <pc:sldMk cId="3443999660" sldId="271"/>
        </pc:sldMkLst>
        <pc:spChg chg="mod">
          <ac:chgData name="yasmina.asselmane" userId="S::yasmina.asselmane_esf-cat.org#ext#@rovira.onmicrosoft.com::45096781-fb4d-46dc-8202-d2a156b7e9bb" providerId="AD" clId="Web-{00000000-0000-0000-0000-000000000000}" dt="2026-09-02T11:31:59.787" v="5" actId="20577"/>
          <ac:spMkLst>
            <pc:docMk/>
            <pc:sldMk cId="3443999660" sldId="271"/>
            <ac:spMk id="57" creationId="{F0E051D6-261D-BC44-BB27-50359FFB376C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3:03.022" v="23" actId="20577"/>
          <ac:spMkLst>
            <pc:docMk/>
            <pc:sldMk cId="3443999660" sldId="271"/>
            <ac:spMk id="58" creationId="{5BD4CEB2-1A96-0C4E-8C60-50B351A62280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2:09.646" v="8" actId="20577"/>
          <ac:spMkLst>
            <pc:docMk/>
            <pc:sldMk cId="3443999660" sldId="271"/>
            <ac:spMk id="59" creationId="{9AE0285D-7565-6F42-8D71-91CE156E3E79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2:21.209" v="11" actId="20577"/>
          <ac:spMkLst>
            <pc:docMk/>
            <pc:sldMk cId="3443999660" sldId="271"/>
            <ac:spMk id="60" creationId="{93A55180-6418-D840-B260-AE6BEFAE32F9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2:30.943" v="13" actId="20577"/>
          <ac:spMkLst>
            <pc:docMk/>
            <pc:sldMk cId="3443999660" sldId="271"/>
            <ac:spMk id="61" creationId="{C8F3CA2E-BCBB-FF4E-A52D-012436C4902B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2:40.490" v="15" actId="20577"/>
          <ac:spMkLst>
            <pc:docMk/>
            <pc:sldMk cId="3443999660" sldId="271"/>
            <ac:spMk id="62" creationId="{627FC65A-5EC8-1446-A986-62F2E1341668}"/>
          </ac:spMkLst>
        </pc:spChg>
      </pc:sldChg>
      <pc:sldChg chg="addSp delSp modSp add replId">
        <pc:chgData name="yasmina.asselmane" userId="S::yasmina.asselmane_esf-cat.org#ext#@rovira.onmicrosoft.com::45096781-fb4d-46dc-8202-d2a156b7e9bb" providerId="AD" clId="Web-{00000000-0000-0000-0000-000000000000}" dt="2026-09-02T11:33:24.678" v="48"/>
        <pc:sldMkLst>
          <pc:docMk/>
          <pc:sldMk cId="4033386022" sldId="316"/>
        </pc:sldMkLst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0.991" v="38"/>
          <ac:spMkLst>
            <pc:docMk/>
            <pc:sldMk cId="4033386022" sldId="316"/>
            <ac:spMk id="4" creationId="{AC03A16E-08B7-C7AA-9157-A414A0710CE4}"/>
          </ac:spMkLst>
        </pc:spChg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0.991" v="37"/>
          <ac:spMkLst>
            <pc:docMk/>
            <pc:sldMk cId="4033386022" sldId="316"/>
            <ac:spMk id="6" creationId="{0339F0E0-E095-68E6-ABF3-D38EFD659E59}"/>
          </ac:spMkLst>
        </pc:spChg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0.991" v="36"/>
          <ac:spMkLst>
            <pc:docMk/>
            <pc:sldMk cId="4033386022" sldId="316"/>
            <ac:spMk id="8" creationId="{3BD33CB8-C7A2-98F0-77DE-48BB1031D4D5}"/>
          </ac:spMkLst>
        </pc:spChg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0.991" v="35"/>
          <ac:spMkLst>
            <pc:docMk/>
            <pc:sldMk cId="4033386022" sldId="316"/>
            <ac:spMk id="10" creationId="{2DDC556E-DD30-662A-9A60-8EDFDBC2CDBF}"/>
          </ac:spMkLst>
        </pc:spChg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4.678" v="48"/>
          <ac:spMkLst>
            <pc:docMk/>
            <pc:sldMk cId="4033386022" sldId="316"/>
            <ac:spMk id="12" creationId="{D5568816-5994-AA85-FE6B-87A2F684AABB}"/>
          </ac:spMkLst>
        </pc:spChg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4.678" v="47"/>
          <ac:spMkLst>
            <pc:docMk/>
            <pc:sldMk cId="4033386022" sldId="316"/>
            <ac:spMk id="14" creationId="{39B806A3-04E2-D0BB-64BB-6ADA68F762FA}"/>
          </ac:spMkLst>
        </pc:spChg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4.678" v="46"/>
          <ac:spMkLst>
            <pc:docMk/>
            <pc:sldMk cId="4033386022" sldId="316"/>
            <ac:spMk id="16" creationId="{06DCCE8F-FEE1-E2DE-E77C-F10B233D0E71}"/>
          </ac:spMkLst>
        </pc:spChg>
        <pc:spChg chg="add del mod">
          <ac:chgData name="yasmina.asselmane" userId="S::yasmina.asselmane_esf-cat.org#ext#@rovira.onmicrosoft.com::45096781-fb4d-46dc-8202-d2a156b7e9bb" providerId="AD" clId="Web-{00000000-0000-0000-0000-000000000000}" dt="2026-09-02T11:33:24.678" v="45"/>
          <ac:spMkLst>
            <pc:docMk/>
            <pc:sldMk cId="4033386022" sldId="316"/>
            <ac:spMk id="18" creationId="{B3C88AF8-62D8-80BE-FC7E-18DD24B5FA9C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3:14.522" v="27" actId="20577"/>
          <ac:spMkLst>
            <pc:docMk/>
            <pc:sldMk cId="4033386022" sldId="316"/>
            <ac:spMk id="51" creationId="{88B08FAC-FC10-122C-602C-C39A9E6A4540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3:16.397" v="28" actId="20577"/>
          <ac:spMkLst>
            <pc:docMk/>
            <pc:sldMk cId="4033386022" sldId="316"/>
            <ac:spMk id="52" creationId="{C212C313-093B-47DE-794B-6D0D368543EF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18.475" v="34"/>
          <ac:spMkLst>
            <pc:docMk/>
            <pc:sldMk cId="4033386022" sldId="316"/>
            <ac:spMk id="53" creationId="{9B7B8620-64E8-CD55-1731-227265F7AD2A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22.741" v="44"/>
          <ac:spMkLst>
            <pc:docMk/>
            <pc:sldMk cId="4033386022" sldId="316"/>
            <ac:spMk id="54" creationId="{9510E779-E31D-AAD3-EF32-37AC651192A4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22.459" v="43"/>
          <ac:spMkLst>
            <pc:docMk/>
            <pc:sldMk cId="4033386022" sldId="316"/>
            <ac:spMk id="55" creationId="{08367B5A-1AC5-A8CA-20F7-8A283BFF0F81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18.147" v="33"/>
          <ac:spMkLst>
            <pc:docMk/>
            <pc:sldMk cId="4033386022" sldId="316"/>
            <ac:spMk id="56" creationId="{79979E16-4C25-01C0-6441-39791EA7C73F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2:52.006" v="18" actId="20577"/>
          <ac:spMkLst>
            <pc:docMk/>
            <pc:sldMk cId="4033386022" sldId="316"/>
            <ac:spMk id="57" creationId="{51A56176-F755-41B8-C54A-D2F3EFADBB30}"/>
          </ac:spMkLst>
        </pc:spChg>
        <pc:spChg chg="mod">
          <ac:chgData name="yasmina.asselmane" userId="S::yasmina.asselmane_esf-cat.org#ext#@rovira.onmicrosoft.com::45096781-fb4d-46dc-8202-d2a156b7e9bb" providerId="AD" clId="Web-{00000000-0000-0000-0000-000000000000}" dt="2026-09-02T11:33:08.053" v="25" actId="20577"/>
          <ac:spMkLst>
            <pc:docMk/>
            <pc:sldMk cId="4033386022" sldId="316"/>
            <ac:spMk id="58" creationId="{DB33B1BF-EB62-9B50-9CD9-4009C7D8D1D2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18.147" v="32"/>
          <ac:spMkLst>
            <pc:docMk/>
            <pc:sldMk cId="4033386022" sldId="316"/>
            <ac:spMk id="59" creationId="{7EEB459E-7FB0-D8EE-0173-528C5604C08F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22.459" v="42"/>
          <ac:spMkLst>
            <pc:docMk/>
            <pc:sldMk cId="4033386022" sldId="316"/>
            <ac:spMk id="60" creationId="{BB8DD1AE-52B1-6A88-E37A-433218CB1A9C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22.459" v="41"/>
          <ac:spMkLst>
            <pc:docMk/>
            <pc:sldMk cId="4033386022" sldId="316"/>
            <ac:spMk id="61" creationId="{D633FE91-39DD-3681-BF2D-E15AB1D66718}"/>
          </ac:spMkLst>
        </pc:spChg>
        <pc:spChg chg="del">
          <ac:chgData name="yasmina.asselmane" userId="S::yasmina.asselmane_esf-cat.org#ext#@rovira.onmicrosoft.com::45096781-fb4d-46dc-8202-d2a156b7e9bb" providerId="AD" clId="Web-{00000000-0000-0000-0000-000000000000}" dt="2026-09-02T11:33:18.147" v="31"/>
          <ac:spMkLst>
            <pc:docMk/>
            <pc:sldMk cId="4033386022" sldId="316"/>
            <ac:spMk id="62" creationId="{08C44971-F4C9-3F41-A371-64B19D80C3D7}"/>
          </ac:spMkLst>
        </pc:spChg>
        <pc:cxnChg chg="del">
          <ac:chgData name="yasmina.asselmane" userId="S::yasmina.asselmane_esf-cat.org#ext#@rovira.onmicrosoft.com::45096781-fb4d-46dc-8202-d2a156b7e9bb" providerId="AD" clId="Web-{00000000-0000-0000-0000-000000000000}" dt="2026-09-02T11:33:18.131" v="30"/>
          <ac:cxnSpMkLst>
            <pc:docMk/>
            <pc:sldMk cId="4033386022" sldId="316"/>
            <ac:cxnSpMk id="46" creationId="{89363BE5-6A93-389C-C599-2070FFA5D8AC}"/>
          </ac:cxnSpMkLst>
        </pc:cxnChg>
        <pc:cxnChg chg="del">
          <ac:chgData name="yasmina.asselmane" userId="S::yasmina.asselmane_esf-cat.org#ext#@rovira.onmicrosoft.com::45096781-fb4d-46dc-8202-d2a156b7e9bb" providerId="AD" clId="Web-{00000000-0000-0000-0000-000000000000}" dt="2026-09-02T11:33:22.459" v="40"/>
          <ac:cxnSpMkLst>
            <pc:docMk/>
            <pc:sldMk cId="4033386022" sldId="316"/>
            <ac:cxnSpMk id="47" creationId="{7D4C9364-1E1B-5A72-DFAA-D098007B565E}"/>
          </ac:cxnSpMkLst>
        </pc:cxnChg>
        <pc:cxnChg chg="del">
          <ac:chgData name="yasmina.asselmane" userId="S::yasmina.asselmane_esf-cat.org#ext#@rovira.onmicrosoft.com::45096781-fb4d-46dc-8202-d2a156b7e9bb" providerId="AD" clId="Web-{00000000-0000-0000-0000-000000000000}" dt="2026-09-02T11:33:22.459" v="39"/>
          <ac:cxnSpMkLst>
            <pc:docMk/>
            <pc:sldMk cId="4033386022" sldId="316"/>
            <ac:cxnSpMk id="48" creationId="{56E7068F-BF2F-CEC4-AE09-2503B680BB44}"/>
          </ac:cxnSpMkLst>
        </pc:cxnChg>
        <pc:cxnChg chg="del">
          <ac:chgData name="yasmina.asselmane" userId="S::yasmina.asselmane_esf-cat.org#ext#@rovira.onmicrosoft.com::45096781-fb4d-46dc-8202-d2a156b7e9bb" providerId="AD" clId="Web-{00000000-0000-0000-0000-000000000000}" dt="2026-09-02T11:33:18.131" v="29"/>
          <ac:cxnSpMkLst>
            <pc:docMk/>
            <pc:sldMk cId="4033386022" sldId="316"/>
            <ac:cxnSpMk id="49" creationId="{19693817-B260-B8C0-FB4C-3ACFE88FC8B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4E872-77FC-49C9-BCBC-559510597A80}" type="doc">
      <dgm:prSet loTypeId="urn:microsoft.com/office/officeart/2005/8/layout/chevron1" loCatId="process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ca-ES"/>
        </a:p>
      </dgm:t>
    </dgm:pt>
    <dgm:pt modelId="{3E772152-59FB-4795-9D0F-2F841E545241}">
      <dgm:prSet phldrT="[Texto]"/>
      <dgm:spPr/>
      <dgm:t>
        <a:bodyPr/>
        <a:lstStyle/>
        <a:p>
          <a:r>
            <a:rPr lang="ca-ES" b="1" dirty="0">
              <a:latin typeface="Calibri Light" panose="020F0302020204030204"/>
            </a:rPr>
            <a:t>COMPARTIR</a:t>
          </a:r>
          <a:endParaRPr lang="ca-ES" b="1" dirty="0"/>
        </a:p>
      </dgm:t>
    </dgm:pt>
    <dgm:pt modelId="{1514F016-4A35-4C73-A3AC-E61439074B46}" type="parTrans" cxnId="{99DCF1E5-4DC9-4290-B5F2-2FE3651A141B}">
      <dgm:prSet/>
      <dgm:spPr/>
      <dgm:t>
        <a:bodyPr/>
        <a:lstStyle/>
        <a:p>
          <a:endParaRPr lang="ca-ES"/>
        </a:p>
      </dgm:t>
    </dgm:pt>
    <dgm:pt modelId="{36E3250E-1109-44D2-B160-68C17AC2E353}" type="sibTrans" cxnId="{99DCF1E5-4DC9-4290-B5F2-2FE3651A141B}">
      <dgm:prSet/>
      <dgm:spPr/>
      <dgm:t>
        <a:bodyPr/>
        <a:lstStyle/>
        <a:p>
          <a:endParaRPr lang="ca-ES"/>
        </a:p>
      </dgm:t>
    </dgm:pt>
    <dgm:pt modelId="{D1A2E843-27A7-4043-B477-F1A392E737CE}">
      <dgm:prSet phldrT="[Texto]"/>
      <dgm:spPr/>
      <dgm:t>
        <a:bodyPr/>
        <a:lstStyle/>
        <a:p>
          <a:r>
            <a:rPr lang="ca-ES" b="1" dirty="0">
              <a:latin typeface="Calibri Light" panose="020F0302020204030204"/>
            </a:rPr>
            <a:t>APRENDRE</a:t>
          </a:r>
          <a:endParaRPr lang="ca-ES" b="1" dirty="0"/>
        </a:p>
      </dgm:t>
    </dgm:pt>
    <dgm:pt modelId="{101646F6-A55F-49F5-B96C-B3DEA9F843D8}" type="sibTrans" cxnId="{76E78D4F-247B-4019-B711-7E351404D0B3}">
      <dgm:prSet/>
      <dgm:spPr/>
      <dgm:t>
        <a:bodyPr/>
        <a:lstStyle/>
        <a:p>
          <a:endParaRPr lang="ca-ES"/>
        </a:p>
      </dgm:t>
    </dgm:pt>
    <dgm:pt modelId="{A541C07F-54ED-486F-BBD9-45E472DA58CD}" type="parTrans" cxnId="{76E78D4F-247B-4019-B711-7E351404D0B3}">
      <dgm:prSet/>
      <dgm:spPr/>
      <dgm:t>
        <a:bodyPr/>
        <a:lstStyle/>
        <a:p>
          <a:endParaRPr lang="ca-ES"/>
        </a:p>
      </dgm:t>
    </dgm:pt>
    <dgm:pt modelId="{83AE5FBC-B38C-4653-86D1-8168AEFADB49}">
      <dgm:prSet phldrT="[Texto]" phldr="0"/>
      <dgm:spPr/>
      <dgm:t>
        <a:bodyPr/>
        <a:lstStyle/>
        <a:p>
          <a:r>
            <a:rPr lang="ca-ES" sz="1800" b="1" dirty="0">
              <a:latin typeface="Calibri Light" panose="020F0302020204030204"/>
            </a:rPr>
            <a:t>ESCOLTAR</a:t>
          </a:r>
          <a:endParaRPr lang="ca-ES" sz="2200" b="1" dirty="0">
            <a:latin typeface="Calibri Light" panose="020F0302020204030204"/>
          </a:endParaRPr>
        </a:p>
      </dgm:t>
    </dgm:pt>
    <dgm:pt modelId="{95597A51-72C0-47FB-AD23-5E802907B154}" type="parTrans" cxnId="{A7879F26-9B67-4C2B-BC1A-C54AE2F35B24}">
      <dgm:prSet/>
      <dgm:spPr/>
    </dgm:pt>
    <dgm:pt modelId="{E143FF81-AAA9-436B-9DF7-0972AD285722}" type="sibTrans" cxnId="{A7879F26-9B67-4C2B-BC1A-C54AE2F35B24}">
      <dgm:prSet/>
      <dgm:spPr/>
    </dgm:pt>
    <dgm:pt modelId="{5BB221A6-88EF-4D4D-98D3-91083AEC5897}">
      <dgm:prSet phldrT="[Texto]" phldr="0"/>
      <dgm:spPr/>
      <dgm:t>
        <a:bodyPr/>
        <a:lstStyle/>
        <a:p>
          <a:pPr rtl="0"/>
          <a:r>
            <a:rPr lang="ca-ES" sz="1800" b="1" dirty="0"/>
            <a:t>CONSTRUIR JUNTS</a:t>
          </a:r>
          <a:endParaRPr lang="ca-ES" sz="1800" b="1" dirty="0">
            <a:latin typeface="Calibri Light" panose="020F0302020204030204"/>
          </a:endParaRPr>
        </a:p>
      </dgm:t>
    </dgm:pt>
    <dgm:pt modelId="{B68C7FF2-0C5C-43AD-BBE3-3833442340F5}" type="parTrans" cxnId="{FF099203-AE93-4FFF-8E46-BEE44398C5E3}">
      <dgm:prSet/>
      <dgm:spPr/>
    </dgm:pt>
    <dgm:pt modelId="{4CD8D0F8-968D-4350-8CA9-C84AC53D5403}" type="sibTrans" cxnId="{FF099203-AE93-4FFF-8E46-BEE44398C5E3}">
      <dgm:prSet/>
      <dgm:spPr/>
    </dgm:pt>
    <dgm:pt modelId="{C3866A07-6335-421C-ACBC-EA9D7A1BE388}" type="pres">
      <dgm:prSet presAssocID="{D854E872-77FC-49C9-BCBC-559510597A80}" presName="Name0" presStyleCnt="0">
        <dgm:presLayoutVars>
          <dgm:dir/>
          <dgm:animLvl val="lvl"/>
          <dgm:resizeHandles val="exact"/>
        </dgm:presLayoutVars>
      </dgm:prSet>
      <dgm:spPr/>
    </dgm:pt>
    <dgm:pt modelId="{401F4F82-9072-4978-9B48-817513D7598D}" type="pres">
      <dgm:prSet presAssocID="{83AE5FBC-B38C-4653-86D1-8168AEFADB49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6ABAEF1-4F0A-483D-A929-C6698A80024B}" type="pres">
      <dgm:prSet presAssocID="{E143FF81-AAA9-436B-9DF7-0972AD285722}" presName="parTxOnlySpace" presStyleCnt="0"/>
      <dgm:spPr/>
    </dgm:pt>
    <dgm:pt modelId="{E81143CF-39E0-4387-81C0-FE84A573CBF8}" type="pres">
      <dgm:prSet presAssocID="{D1A2E843-27A7-4043-B477-F1A392E737CE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1807D93-E50E-44FD-B53E-DE0FFD681C16}" type="pres">
      <dgm:prSet presAssocID="{101646F6-A55F-49F5-B96C-B3DEA9F843D8}" presName="parTxOnlySpace" presStyleCnt="0"/>
      <dgm:spPr/>
    </dgm:pt>
    <dgm:pt modelId="{5E305E7C-A0AA-4ACF-AB0C-B6B5E4DDDF76}" type="pres">
      <dgm:prSet presAssocID="{3E772152-59FB-4795-9D0F-2F841E545241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10CFE50-D063-476D-9F9A-3DA39B933973}" type="pres">
      <dgm:prSet presAssocID="{36E3250E-1109-44D2-B160-68C17AC2E353}" presName="parTxOnlySpace" presStyleCnt="0"/>
      <dgm:spPr/>
    </dgm:pt>
    <dgm:pt modelId="{07BC3E64-D507-4B69-8DB5-F17C9D897001}" type="pres">
      <dgm:prSet presAssocID="{5BB221A6-88EF-4D4D-98D3-91083AEC5897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F099203-AE93-4FFF-8E46-BEE44398C5E3}" srcId="{D854E872-77FC-49C9-BCBC-559510597A80}" destId="{5BB221A6-88EF-4D4D-98D3-91083AEC5897}" srcOrd="3" destOrd="0" parTransId="{B68C7FF2-0C5C-43AD-BBE3-3833442340F5}" sibTransId="{4CD8D0F8-968D-4350-8CA9-C84AC53D5403}"/>
    <dgm:cxn modelId="{BB7CF507-820E-4A15-90B0-67310610E517}" type="presOf" srcId="{5BB221A6-88EF-4D4D-98D3-91083AEC5897}" destId="{07BC3E64-D507-4B69-8DB5-F17C9D897001}" srcOrd="0" destOrd="0" presId="urn:microsoft.com/office/officeart/2005/8/layout/chevron1"/>
    <dgm:cxn modelId="{212EE315-7784-42BE-A30B-7EBC221B3D11}" type="presOf" srcId="{D1A2E843-27A7-4043-B477-F1A392E737CE}" destId="{E81143CF-39E0-4387-81C0-FE84A573CBF8}" srcOrd="0" destOrd="0" presId="urn:microsoft.com/office/officeart/2005/8/layout/chevron1"/>
    <dgm:cxn modelId="{A7879F26-9B67-4C2B-BC1A-C54AE2F35B24}" srcId="{D854E872-77FC-49C9-BCBC-559510597A80}" destId="{83AE5FBC-B38C-4653-86D1-8168AEFADB49}" srcOrd="0" destOrd="0" parTransId="{95597A51-72C0-47FB-AD23-5E802907B154}" sibTransId="{E143FF81-AAA9-436B-9DF7-0972AD285722}"/>
    <dgm:cxn modelId="{78035D2C-96D0-4612-BCB5-99B2122EC236}" type="presOf" srcId="{3E772152-59FB-4795-9D0F-2F841E545241}" destId="{5E305E7C-A0AA-4ACF-AB0C-B6B5E4DDDF76}" srcOrd="0" destOrd="0" presId="urn:microsoft.com/office/officeart/2005/8/layout/chevron1"/>
    <dgm:cxn modelId="{FB18B841-F99D-4D22-9FE5-F36C5004BBA3}" type="presOf" srcId="{83AE5FBC-B38C-4653-86D1-8168AEFADB49}" destId="{401F4F82-9072-4978-9B48-817513D7598D}" srcOrd="0" destOrd="0" presId="urn:microsoft.com/office/officeart/2005/8/layout/chevron1"/>
    <dgm:cxn modelId="{76E78D4F-247B-4019-B711-7E351404D0B3}" srcId="{D854E872-77FC-49C9-BCBC-559510597A80}" destId="{D1A2E843-27A7-4043-B477-F1A392E737CE}" srcOrd="1" destOrd="0" parTransId="{A541C07F-54ED-486F-BBD9-45E472DA58CD}" sibTransId="{101646F6-A55F-49F5-B96C-B3DEA9F843D8}"/>
    <dgm:cxn modelId="{6ED37E77-0026-4AC1-A143-CC67AA7BE079}" type="presOf" srcId="{D854E872-77FC-49C9-BCBC-559510597A80}" destId="{C3866A07-6335-421C-ACBC-EA9D7A1BE388}" srcOrd="0" destOrd="0" presId="urn:microsoft.com/office/officeart/2005/8/layout/chevron1"/>
    <dgm:cxn modelId="{99DCF1E5-4DC9-4290-B5F2-2FE3651A141B}" srcId="{D854E872-77FC-49C9-BCBC-559510597A80}" destId="{3E772152-59FB-4795-9D0F-2F841E545241}" srcOrd="2" destOrd="0" parTransId="{1514F016-4A35-4C73-A3AC-E61439074B46}" sibTransId="{36E3250E-1109-44D2-B160-68C17AC2E353}"/>
    <dgm:cxn modelId="{884E4EAB-DC7D-4E6B-A735-BF9E35D44450}" type="presParOf" srcId="{C3866A07-6335-421C-ACBC-EA9D7A1BE388}" destId="{401F4F82-9072-4978-9B48-817513D7598D}" srcOrd="0" destOrd="0" presId="urn:microsoft.com/office/officeart/2005/8/layout/chevron1"/>
    <dgm:cxn modelId="{46ED47AA-2A00-487E-BD68-8018D841F2B3}" type="presParOf" srcId="{C3866A07-6335-421C-ACBC-EA9D7A1BE388}" destId="{96ABAEF1-4F0A-483D-A929-C6698A80024B}" srcOrd="1" destOrd="0" presId="urn:microsoft.com/office/officeart/2005/8/layout/chevron1"/>
    <dgm:cxn modelId="{29B81AA3-A988-4990-868A-B2EE7F6C61C9}" type="presParOf" srcId="{C3866A07-6335-421C-ACBC-EA9D7A1BE388}" destId="{E81143CF-39E0-4387-81C0-FE84A573CBF8}" srcOrd="2" destOrd="0" presId="urn:microsoft.com/office/officeart/2005/8/layout/chevron1"/>
    <dgm:cxn modelId="{CF020D85-03C3-47C4-BF83-CC7DA3001403}" type="presParOf" srcId="{C3866A07-6335-421C-ACBC-EA9D7A1BE388}" destId="{C1807D93-E50E-44FD-B53E-DE0FFD681C16}" srcOrd="3" destOrd="0" presId="urn:microsoft.com/office/officeart/2005/8/layout/chevron1"/>
    <dgm:cxn modelId="{16BDA5CD-2A85-44CC-A628-569553E718BB}" type="presParOf" srcId="{C3866A07-6335-421C-ACBC-EA9D7A1BE388}" destId="{5E305E7C-A0AA-4ACF-AB0C-B6B5E4DDDF76}" srcOrd="4" destOrd="0" presId="urn:microsoft.com/office/officeart/2005/8/layout/chevron1"/>
    <dgm:cxn modelId="{27A7C8C3-DC4E-409F-80FB-672F367584DB}" type="presParOf" srcId="{C3866A07-6335-421C-ACBC-EA9D7A1BE388}" destId="{010CFE50-D063-476D-9F9A-3DA39B933973}" srcOrd="5" destOrd="0" presId="urn:microsoft.com/office/officeart/2005/8/layout/chevron1"/>
    <dgm:cxn modelId="{2A623E05-9ACC-43D8-A19B-421275255973}" type="presParOf" srcId="{C3866A07-6335-421C-ACBC-EA9D7A1BE388}" destId="{07BC3E64-D507-4B69-8DB5-F17C9D897001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F4F82-9072-4978-9B48-817513D7598D}">
      <dsp:nvSpPr>
        <dsp:cNvPr id="0" name=""/>
        <dsp:cNvSpPr/>
      </dsp:nvSpPr>
      <dsp:spPr>
        <a:xfrm>
          <a:off x="4295" y="1877311"/>
          <a:ext cx="2500315" cy="1000126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2200" b="1" kern="1200" dirty="0">
              <a:latin typeface="Calibri Light" panose="020F0302020204030204"/>
            </a:rPr>
            <a:t>ESCOLTAR</a:t>
          </a:r>
        </a:p>
      </dsp:txBody>
      <dsp:txXfrm>
        <a:off x="504358" y="1877311"/>
        <a:ext cx="1500189" cy="1000126"/>
      </dsp:txXfrm>
    </dsp:sp>
    <dsp:sp modelId="{E81143CF-39E0-4387-81C0-FE84A573CBF8}">
      <dsp:nvSpPr>
        <dsp:cNvPr id="0" name=""/>
        <dsp:cNvSpPr/>
      </dsp:nvSpPr>
      <dsp:spPr>
        <a:xfrm>
          <a:off x="2254579" y="1877311"/>
          <a:ext cx="2500315" cy="1000126"/>
        </a:xfrm>
        <a:prstGeom prst="chevron">
          <a:avLst/>
        </a:prstGeom>
        <a:solidFill>
          <a:schemeClr val="accent2">
            <a:shade val="80000"/>
            <a:hueOff val="64969"/>
            <a:satOff val="5788"/>
            <a:lumOff val="864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2200" b="1" kern="1200" dirty="0">
              <a:latin typeface="Calibri Light" panose="020F0302020204030204"/>
            </a:rPr>
            <a:t>APRENDRE</a:t>
          </a:r>
          <a:endParaRPr lang="ca-ES" sz="2200" b="1" kern="1200" dirty="0"/>
        </a:p>
      </dsp:txBody>
      <dsp:txXfrm>
        <a:off x="2754642" y="1877311"/>
        <a:ext cx="1500189" cy="1000126"/>
      </dsp:txXfrm>
    </dsp:sp>
    <dsp:sp modelId="{5E305E7C-A0AA-4ACF-AB0C-B6B5E4DDDF76}">
      <dsp:nvSpPr>
        <dsp:cNvPr id="0" name=""/>
        <dsp:cNvSpPr/>
      </dsp:nvSpPr>
      <dsp:spPr>
        <a:xfrm>
          <a:off x="4504862" y="1877311"/>
          <a:ext cx="2500315" cy="1000126"/>
        </a:xfrm>
        <a:prstGeom prst="chevron">
          <a:avLst/>
        </a:prstGeom>
        <a:solidFill>
          <a:schemeClr val="accent2">
            <a:shade val="80000"/>
            <a:hueOff val="129939"/>
            <a:satOff val="11577"/>
            <a:lumOff val="1729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2200" b="1" kern="1200" dirty="0">
              <a:latin typeface="Calibri Light" panose="020F0302020204030204"/>
            </a:rPr>
            <a:t>COMPARTIR</a:t>
          </a:r>
          <a:endParaRPr lang="ca-ES" sz="2200" b="1" kern="1200" dirty="0"/>
        </a:p>
      </dsp:txBody>
      <dsp:txXfrm>
        <a:off x="5004925" y="1877311"/>
        <a:ext cx="1500189" cy="1000126"/>
      </dsp:txXfrm>
    </dsp:sp>
    <dsp:sp modelId="{07BC3E64-D507-4B69-8DB5-F17C9D897001}">
      <dsp:nvSpPr>
        <dsp:cNvPr id="0" name=""/>
        <dsp:cNvSpPr/>
      </dsp:nvSpPr>
      <dsp:spPr>
        <a:xfrm>
          <a:off x="6755146" y="1877311"/>
          <a:ext cx="2500315" cy="1000126"/>
        </a:xfrm>
        <a:prstGeom prst="chevron">
          <a:avLst/>
        </a:prstGeom>
        <a:solidFill>
          <a:schemeClr val="accent2">
            <a:shade val="80000"/>
            <a:hueOff val="194908"/>
            <a:satOff val="17365"/>
            <a:lumOff val="259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2200" b="1" kern="1200" dirty="0"/>
            <a:t>CONSTRUIR JUNTS</a:t>
          </a:r>
          <a:endParaRPr lang="ca-ES" sz="2200" b="1" kern="1200" dirty="0">
            <a:latin typeface="Calibri Light" panose="020F0302020204030204"/>
          </a:endParaRPr>
        </a:p>
      </dsp:txBody>
      <dsp:txXfrm>
        <a:off x="7255209" y="1877311"/>
        <a:ext cx="1500189" cy="1000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82EAF-5D81-4486-B99E-0FF0816F5FE3}" type="datetimeFigureOut">
              <a:rPr lang="ca-ES" smtClean="0"/>
              <a:t>2/9/2026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77139-E81F-44CB-BB5A-226250AA78D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20216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a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67" y="546099"/>
            <a:ext cx="10741307" cy="898054"/>
          </a:xfrm>
        </p:spPr>
        <p:txBody>
          <a:bodyPr lIns="0" tIns="0" rIns="0" bIns="0" anchor="t">
            <a:normAutofit/>
          </a:bodyPr>
          <a:lstStyle>
            <a:lvl1pPr>
              <a:defRPr sz="35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67" y="1963737"/>
            <a:ext cx="10741307" cy="3838751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4E8B107-DFA4-6F4E-B7A6-83B75D7A807C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84EF44-B4FD-EF40-8AA9-969AB8E8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 dirty="0"/>
              <a:t> | </a:t>
            </a:r>
            <a:r>
              <a:rPr lang="es-ES" dirty="0" err="1"/>
              <a:t>Nom</a:t>
            </a:r>
            <a:r>
              <a:rPr lang="es-ES" dirty="0"/>
              <a:t> </a:t>
            </a:r>
            <a:r>
              <a:rPr lang="es-ES" dirty="0" err="1"/>
              <a:t>presentació</a:t>
            </a:r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6B2EC66-C2E6-0643-ADA0-2BD960BDC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2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36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t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9A24B240-F5DF-2C44-882C-16A51864E7F6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A40EAFD-A6A7-6741-83B4-194CD3E5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13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 dirty="0"/>
              <a:t> | </a:t>
            </a:r>
            <a:r>
              <a:rPr lang="es-ES" dirty="0" err="1"/>
              <a:t>Nom</a:t>
            </a:r>
            <a:r>
              <a:rPr lang="es-ES" dirty="0"/>
              <a:t> </a:t>
            </a:r>
            <a:r>
              <a:rPr lang="es-ES" dirty="0" err="1"/>
              <a:t>presentació</a:t>
            </a:r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902E09-B148-8A46-ADAB-D1BA896524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4085" y="6504449"/>
            <a:ext cx="1968000" cy="203842"/>
          </a:xfrm>
          <a:prstGeom prst="rect">
            <a:avLst/>
          </a:prstGeom>
        </p:spPr>
      </p:pic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08DA9CC3-8535-5645-9F71-CB217CB8CF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227201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087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3E703790-7FDB-1A46-8B9F-65C73BF84A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D58A0C0-8607-5349-9F35-C8353993FE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3952" y="575239"/>
            <a:ext cx="2738965" cy="283698"/>
          </a:xfrm>
          <a:prstGeom prst="rect">
            <a:avLst/>
          </a:prstGeom>
        </p:spPr>
      </p:pic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0968FCEA-B7E8-5F45-B5C2-CC3D01D923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153" y="4872040"/>
            <a:ext cx="7715251" cy="600075"/>
          </a:xfrm>
        </p:spPr>
        <p:txBody>
          <a:bodyPr lIns="0" tIns="0" rIns="0" bIns="0" anchor="b"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s-ES" dirty="0" err="1"/>
              <a:t>Títol</a:t>
            </a:r>
            <a:r>
              <a:rPr lang="es-ES" dirty="0"/>
              <a:t> </a:t>
            </a:r>
            <a:r>
              <a:rPr lang="es-ES" dirty="0" err="1"/>
              <a:t>presentació</a:t>
            </a:r>
            <a:endParaRPr lang="es-ES" dirty="0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49C73BB7-3E0A-D94C-8FCD-D827924B99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9153" y="5493546"/>
            <a:ext cx="7715251" cy="600075"/>
          </a:xfrm>
        </p:spPr>
        <p:txBody>
          <a:bodyPr lIns="0" tIns="0" rIns="0" bIns="0" anchor="b"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s-ES" dirty="0" err="1"/>
              <a:t>Subtítol</a:t>
            </a:r>
            <a:endParaRPr lang="es-ES" dirty="0"/>
          </a:p>
        </p:txBody>
      </p:sp>
      <p:sp>
        <p:nvSpPr>
          <p:cNvPr id="19" name="Marcador de contenido 18">
            <a:extLst>
              <a:ext uri="{FF2B5EF4-FFF2-40B4-BE49-F238E27FC236}">
                <a16:creationId xmlns:a16="http://schemas.microsoft.com/office/drawing/2014/main" id="{93A1EF8F-BC72-B14B-8486-235555D9722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19154" y="4389837"/>
            <a:ext cx="7353300" cy="314325"/>
          </a:xfrm>
        </p:spPr>
        <p:txBody>
          <a:bodyPr lIns="0" tIns="0" rIns="0" bIns="0" anchor="ctr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Data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7632A24-D504-944C-B483-3EC280B187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00" y="567492"/>
            <a:ext cx="2110317" cy="29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34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Í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4484" y="546103"/>
            <a:ext cx="10741307" cy="700087"/>
          </a:xfrm>
        </p:spPr>
        <p:txBody>
          <a:bodyPr lIns="0" tIns="0" rIns="0" bIns="0" anchor="t"/>
          <a:lstStyle/>
          <a:p>
            <a:r>
              <a:rPr lang="es-ES" dirty="0"/>
              <a:t>Índex</a:t>
            </a:r>
            <a:endParaRPr lang="en-U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24B240-F5DF-2C44-882C-16A51864E7F6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A40EAFD-A6A7-6741-83B4-194CD3E5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/>
              <a:t> | Nom presentació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54E8C44-D444-9A42-A199-DFA554687D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4267" y="2249489"/>
            <a:ext cx="2410881" cy="546100"/>
          </a:xfr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/>
            <a:r>
              <a:rPr lang="es-ES" dirty="0"/>
              <a:t>1.</a:t>
            </a:r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id="{F797B1CD-4EB7-2A4C-91FE-35C930ED35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3911" y="2249489"/>
            <a:ext cx="2410884" cy="546100"/>
          </a:xfr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/>
            <a:r>
              <a:rPr lang="es-ES" dirty="0"/>
              <a:t>2.</a:t>
            </a: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5A5772FA-C1C4-8840-BB0B-A9D213564B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3558" y="2249489"/>
            <a:ext cx="2410884" cy="546100"/>
          </a:xfr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/>
            <a:r>
              <a:rPr lang="es-ES" dirty="0"/>
              <a:t>3.</a:t>
            </a:r>
          </a:p>
        </p:txBody>
      </p:sp>
      <p:sp>
        <p:nvSpPr>
          <p:cNvPr id="22" name="Marcador de texto 4">
            <a:extLst>
              <a:ext uri="{FF2B5EF4-FFF2-40B4-BE49-F238E27FC236}">
                <a16:creationId xmlns:a16="http://schemas.microsoft.com/office/drawing/2014/main" id="{FD4DB27B-D0C0-1D4C-857E-0F265376C57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267" y="4236334"/>
            <a:ext cx="2410881" cy="546100"/>
          </a:xfr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/>
            <a:r>
              <a:rPr lang="es-ES" dirty="0"/>
              <a:t>4.</a:t>
            </a:r>
          </a:p>
        </p:txBody>
      </p:sp>
      <p:sp>
        <p:nvSpPr>
          <p:cNvPr id="23" name="Marcador de texto 4">
            <a:extLst>
              <a:ext uri="{FF2B5EF4-FFF2-40B4-BE49-F238E27FC236}">
                <a16:creationId xmlns:a16="http://schemas.microsoft.com/office/drawing/2014/main" id="{878E84CB-CB69-B14D-B39B-67B0B7128E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93911" y="4236334"/>
            <a:ext cx="2410884" cy="546100"/>
          </a:xfr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/>
            <a:r>
              <a:rPr lang="es-ES" dirty="0"/>
              <a:t>5.</a:t>
            </a:r>
          </a:p>
        </p:txBody>
      </p:sp>
      <p:sp>
        <p:nvSpPr>
          <p:cNvPr id="24" name="Marcador de texto 4">
            <a:extLst>
              <a:ext uri="{FF2B5EF4-FFF2-40B4-BE49-F238E27FC236}">
                <a16:creationId xmlns:a16="http://schemas.microsoft.com/office/drawing/2014/main" id="{4EDB4BEA-573B-D042-A90B-5C5D39FCF2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186" y="4236334"/>
            <a:ext cx="2410884" cy="546100"/>
          </a:xfrm>
        </p:spPr>
        <p:txBody>
          <a:bodyPr lIns="0" tIns="0" rIns="0" bIns="0">
            <a:normAutofit/>
          </a:bodyPr>
          <a:lstStyle>
            <a:lvl1pPr>
              <a:defRPr sz="4000"/>
            </a:lvl1pPr>
          </a:lstStyle>
          <a:p>
            <a:pPr lvl="0"/>
            <a:r>
              <a:rPr lang="es-ES" dirty="0"/>
              <a:t>6.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6B545E7-49A7-C44D-A983-B10EE7A65B4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94267" y="2979741"/>
            <a:ext cx="2410665" cy="700087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</a:t>
            </a:r>
          </a:p>
        </p:txBody>
      </p:sp>
      <p:sp>
        <p:nvSpPr>
          <p:cNvPr id="25" name="Marcador de texto 7">
            <a:extLst>
              <a:ext uri="{FF2B5EF4-FFF2-40B4-BE49-F238E27FC236}">
                <a16:creationId xmlns:a16="http://schemas.microsoft.com/office/drawing/2014/main" id="{4CA47741-F615-4E4C-AD0A-AA84020BA91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93911" y="2979741"/>
            <a:ext cx="2410668" cy="700087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</a:t>
            </a:r>
          </a:p>
        </p:txBody>
      </p:sp>
      <p:sp>
        <p:nvSpPr>
          <p:cNvPr id="26" name="Marcador de texto 7">
            <a:extLst>
              <a:ext uri="{FF2B5EF4-FFF2-40B4-BE49-F238E27FC236}">
                <a16:creationId xmlns:a16="http://schemas.microsoft.com/office/drawing/2014/main" id="{AEE5577A-EFB8-D54C-B1E5-EAEC9C08FBA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93558" y="2979741"/>
            <a:ext cx="2410668" cy="700087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</a:t>
            </a:r>
          </a:p>
        </p:txBody>
      </p:sp>
      <p:sp>
        <p:nvSpPr>
          <p:cNvPr id="27" name="Marcador de texto 7">
            <a:extLst>
              <a:ext uri="{FF2B5EF4-FFF2-40B4-BE49-F238E27FC236}">
                <a16:creationId xmlns:a16="http://schemas.microsoft.com/office/drawing/2014/main" id="{254E9A7E-1D10-8F44-9C26-6A0BB014316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94267" y="4966586"/>
            <a:ext cx="2410665" cy="700087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</a:t>
            </a:r>
          </a:p>
        </p:txBody>
      </p:sp>
      <p:sp>
        <p:nvSpPr>
          <p:cNvPr id="28" name="Marcador de texto 7">
            <a:extLst>
              <a:ext uri="{FF2B5EF4-FFF2-40B4-BE49-F238E27FC236}">
                <a16:creationId xmlns:a16="http://schemas.microsoft.com/office/drawing/2014/main" id="{0E424B07-E47A-D047-A806-58005F229AD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93911" y="4966586"/>
            <a:ext cx="2410668" cy="700087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</a:t>
            </a:r>
          </a:p>
        </p:txBody>
      </p:sp>
      <p:sp>
        <p:nvSpPr>
          <p:cNvPr id="29" name="Marcador de texto 7">
            <a:extLst>
              <a:ext uri="{FF2B5EF4-FFF2-40B4-BE49-F238E27FC236}">
                <a16:creationId xmlns:a16="http://schemas.microsoft.com/office/drawing/2014/main" id="{9CAFAF14-4084-3040-BA61-607914D8E1D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93558" y="4966586"/>
            <a:ext cx="2410668" cy="700087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D96D990-7C36-204D-82C4-06FD4BEB05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2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par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5577ACF-CCD1-5B4E-A382-6D3558630F80}"/>
              </a:ext>
            </a:extLst>
          </p:cNvPr>
          <p:cNvSpPr/>
          <p:nvPr userDrawn="1"/>
        </p:nvSpPr>
        <p:spPr>
          <a:xfrm>
            <a:off x="0" y="3"/>
            <a:ext cx="12192000" cy="6227201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9915" y="2257428"/>
            <a:ext cx="8319788" cy="3071813"/>
          </a:xfrm>
        </p:spPr>
        <p:txBody>
          <a:bodyPr lIns="0" tIns="0" rIns="0" bIns="0" anchor="t"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s-ES" dirty="0" err="1"/>
              <a:t>Títol</a:t>
            </a:r>
            <a:r>
              <a:rPr lang="es-ES" dirty="0"/>
              <a:t> capítol</a:t>
            </a:r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ED899B-9301-3B4A-A283-0FDFD8C0EC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9086" y="528641"/>
            <a:ext cx="3100916" cy="1400175"/>
          </a:xfrm>
        </p:spPr>
        <p:txBody>
          <a:bodyPr lIns="0" tIns="0" rIns="0" bIns="0" anchor="t">
            <a:noAutofit/>
          </a:bodyPr>
          <a:lstStyle>
            <a:lvl1pPr>
              <a:defRPr sz="1200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31ED47F-FD65-E747-AF98-E7B292062900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E347AA9-3FE7-6B48-AABE-99CC53B56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 dirty="0"/>
              <a:t> | </a:t>
            </a:r>
            <a:r>
              <a:rPr lang="es-ES" dirty="0" err="1"/>
              <a:t>Nom</a:t>
            </a:r>
            <a:r>
              <a:rPr lang="es-ES" dirty="0"/>
              <a:t> </a:t>
            </a:r>
            <a:r>
              <a:rPr lang="es-ES" dirty="0" err="1"/>
              <a:t>presentació</a:t>
            </a:r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02A4584-1FCD-0444-88BA-B5ABD1C1A5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2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72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a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67" y="546099"/>
            <a:ext cx="10741307" cy="898054"/>
          </a:xfrm>
        </p:spPr>
        <p:txBody>
          <a:bodyPr lIns="0" tIns="0" rIns="0" bIns="0" anchor="t">
            <a:normAutofit/>
          </a:bodyPr>
          <a:lstStyle>
            <a:lvl1pPr>
              <a:defRPr sz="35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67" y="1963737"/>
            <a:ext cx="10741307" cy="3838751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4E8B107-DFA4-6F4E-B7A6-83B75D7A807C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84EF44-B4FD-EF40-8AA9-969AB8E8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/>
              <a:t> | Nom presentació</a:t>
            </a:r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6B2EC66-C2E6-0643-ADA0-2BD960BDC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2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3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67" y="546104"/>
            <a:ext cx="10659533" cy="1011234"/>
          </a:xfrm>
        </p:spPr>
        <p:txBody>
          <a:bodyPr lIns="0" tIns="0" rIns="0" bIns="0" anchor="t"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4266" y="1963737"/>
            <a:ext cx="5204179" cy="3838751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554" y="1963737"/>
            <a:ext cx="5082295" cy="3838751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0B58983-21C9-014B-92C6-297451CDF4E2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FD4E99A-8FCB-E440-B841-EDDF1E5F6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/>
              <a:t> | Nom presentació</a:t>
            </a:r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538B162-ED95-DD43-8F05-15977ABCCB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2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37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es_pu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67" y="546104"/>
            <a:ext cx="10659533" cy="898048"/>
          </a:xfrm>
        </p:spPr>
        <p:txBody>
          <a:bodyPr lIns="0" tIns="0" rIns="0" bIns="0" anchor="t"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4266" y="1963737"/>
            <a:ext cx="5204179" cy="3838751"/>
          </a:xfrm>
        </p:spPr>
        <p:txBody>
          <a:bodyPr lIns="0" tIns="0" rIns="0" bIns="0"/>
          <a:lstStyle>
            <a:lvl1pPr marL="177750" indent="-177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554" y="1963737"/>
            <a:ext cx="5082295" cy="3838751"/>
          </a:xfrm>
        </p:spPr>
        <p:txBody>
          <a:bodyPr lIns="0" tIns="0" rIns="0" bIns="0"/>
          <a:lstStyle>
            <a:lvl1pPr marL="177750" indent="-177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0B58983-21C9-014B-92C6-297451CDF4E2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FD4E99A-8FCB-E440-B841-EDDF1E5F6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/>
              <a:t> | Nom presentació</a:t>
            </a:r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538B162-ED95-DD43-8F05-15977ABCCB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2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8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484" y="546103"/>
            <a:ext cx="10741307" cy="882647"/>
          </a:xfrm>
        </p:spPr>
        <p:txBody>
          <a:bodyPr lIns="0" tIns="0" rIns="0" bIns="0" anchor="t"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484" y="1948335"/>
            <a:ext cx="5211019" cy="3723260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302758AB-A409-4B4A-810A-8278EDD78B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6501" y="1948353"/>
            <a:ext cx="5179483" cy="3723786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88CB510-5B2D-334C-A180-BDC1F1B8C6C8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ACEFFA28-46A8-3D44-A4BB-BA37A5CC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/>
              <a:t> | Nom presentació</a:t>
            </a:r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36906FD-E066-0448-A0E1-6F480F3F91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2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3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a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68" y="546099"/>
            <a:ext cx="10741307" cy="898054"/>
          </a:xfrm>
        </p:spPr>
        <p:txBody>
          <a:bodyPr lIns="0" tIns="0" rIns="0" bIns="0" anchor="t">
            <a:normAutofit/>
          </a:bodyPr>
          <a:lstStyle>
            <a:lvl1pPr>
              <a:defRPr sz="2625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268" y="1963737"/>
            <a:ext cx="10741307" cy="3838751"/>
          </a:xfrm>
        </p:spPr>
        <p:txBody>
          <a:bodyPr lIns="0" tIns="0" rIns="0" bIns="0"/>
          <a:lstStyle/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4E8B107-DFA4-6F4E-B7A6-83B75D7A807C}"/>
              </a:ext>
            </a:extLst>
          </p:cNvPr>
          <p:cNvSpPr/>
          <p:nvPr userDrawn="1"/>
        </p:nvSpPr>
        <p:spPr>
          <a:xfrm>
            <a:off x="0" y="6322073"/>
            <a:ext cx="12192000" cy="546100"/>
          </a:xfrm>
          <a:prstGeom prst="rect">
            <a:avLst/>
          </a:prstGeom>
          <a:solidFill>
            <a:srgbClr val="FB35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84EF44-B4FD-EF40-8AA9-969AB8E8C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267" y="6481299"/>
            <a:ext cx="2743200" cy="228602"/>
          </a:xfrm>
          <a:prstGeom prst="rect">
            <a:avLst/>
          </a:prstGeo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103B6188-7CE9-6040-8D2D-0C727EBBCB19}" type="slidenum">
              <a:rPr lang="es-ES" smtClean="0"/>
              <a:pPr/>
              <a:t>‹Nº›</a:t>
            </a:fld>
            <a:r>
              <a:rPr lang="es-ES" dirty="0"/>
              <a:t> | </a:t>
            </a:r>
            <a:r>
              <a:rPr lang="es-ES" dirty="0" err="1"/>
              <a:t>Nom</a:t>
            </a:r>
            <a:r>
              <a:rPr lang="es-ES" dirty="0"/>
              <a:t> </a:t>
            </a:r>
            <a:r>
              <a:rPr lang="es-ES" dirty="0" err="1"/>
              <a:t>presentació</a:t>
            </a:r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6B2EC66-C2E6-0643-ADA0-2BD960BDC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433" y="6509521"/>
            <a:ext cx="1239668" cy="1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3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B6188-7CE9-6040-8D2D-0C727EBBCB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07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78" r:id="rId2"/>
    <p:sldLayoutId id="2147483693" r:id="rId3"/>
    <p:sldLayoutId id="2147483694" r:id="rId4"/>
    <p:sldLayoutId id="2147483695" r:id="rId5"/>
    <p:sldLayoutId id="2147483683" r:id="rId6"/>
    <p:sldLayoutId id="2147483685" r:id="rId7"/>
    <p:sldLayoutId id="2147483701" r:id="rId8"/>
    <p:sldLayoutId id="214748369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B6188-7CE9-6040-8D2D-0C727EBBCB1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07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Source Sans Pro Light" panose="020B0403030403020204" pitchFamily="34" charset="0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voluntaris.cat/events/categories/formacio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B5D7CEB8-7CA9-722A-FA70-E134F0FACF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D72495F-1413-3040-93FC-06187DDA5A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674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EC976F-379E-154B-A8F1-0E106775AE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9153" y="3947339"/>
            <a:ext cx="7715251" cy="600075"/>
          </a:xfrm>
        </p:spPr>
        <p:txBody>
          <a:bodyPr vert="horz" lIns="0" tIns="0" rIns="0" bIns="0" rtlCol="0" anchor="b">
            <a:noAutofit/>
          </a:bodyPr>
          <a:lstStyle/>
          <a:p>
            <a:r>
              <a:rPr lang="es-ES" sz="4400" dirty="0">
                <a:latin typeface="Source Sans Pro"/>
                <a:ea typeface="Source Sans Pro"/>
              </a:rPr>
              <a:t>Reptes </a:t>
            </a:r>
            <a:r>
              <a:rPr lang="es-ES" sz="4400" dirty="0" err="1">
                <a:latin typeface="Source Sans Pro"/>
                <a:ea typeface="Source Sans Pro"/>
              </a:rPr>
              <a:t>ètics</a:t>
            </a:r>
            <a:r>
              <a:rPr lang="es-ES" sz="4400" dirty="0">
                <a:latin typeface="Source Sans Pro"/>
                <a:ea typeface="Source Sans Pro"/>
              </a:rPr>
              <a:t> i </a:t>
            </a:r>
            <a:r>
              <a:rPr lang="es-ES" sz="4400" dirty="0" err="1">
                <a:latin typeface="Source Sans Pro"/>
                <a:ea typeface="Source Sans Pro"/>
              </a:rPr>
              <a:t>culturals</a:t>
            </a:r>
            <a:r>
              <a:rPr lang="es-ES" sz="4400" dirty="0">
                <a:latin typeface="Source Sans Pro"/>
                <a:ea typeface="Source Sans Pro"/>
              </a:rPr>
              <a:t> del </a:t>
            </a:r>
            <a:r>
              <a:rPr lang="es-ES" sz="4400" dirty="0" err="1">
                <a:latin typeface="Source Sans Pro"/>
                <a:ea typeface="Source Sans Pro"/>
              </a:rPr>
              <a:t>voluntariat</a:t>
            </a:r>
            <a:r>
              <a:rPr lang="es-ES" sz="4400" dirty="0">
                <a:latin typeface="Source Sans Pro"/>
                <a:ea typeface="Source Sans Pro"/>
              </a:rPr>
              <a:t> internacional</a:t>
            </a:r>
            <a:endParaRPr lang="es-ES" sz="440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B3AD48-5916-5E45-9885-1863636479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9152" y="4989489"/>
            <a:ext cx="8646966" cy="1161929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Source Sans Pro"/>
                <a:ea typeface="Source Sans Pro"/>
              </a:rPr>
              <a:t>Yasmina Asselmane</a:t>
            </a:r>
            <a:endParaRPr lang="es-ES" dirty="0"/>
          </a:p>
          <a:p>
            <a:r>
              <a:rPr lang="es-ES" sz="2800" dirty="0"/>
              <a:t>Data formació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5A177B9-12FF-5D4B-967B-98AAB44A22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00" y="567492"/>
            <a:ext cx="2110317" cy="2914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CC77BD-1FCB-2C15-B8F2-FEF1E582D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79" y="385063"/>
            <a:ext cx="2753252" cy="60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1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Marcador de texto 50">
            <a:extLst>
              <a:ext uri="{FF2B5EF4-FFF2-40B4-BE49-F238E27FC236}">
                <a16:creationId xmlns:a16="http://schemas.microsoft.com/office/drawing/2014/main" id="{2FDEEA54-4C7C-3B4E-8329-CC01D95FB6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0677" y="1195029"/>
            <a:ext cx="2410881" cy="5461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1. </a:t>
            </a: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71CB96B7-6458-BA46-B878-9CB75F735E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0808" y="1195029"/>
            <a:ext cx="2410884" cy="5461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2. </a:t>
            </a:r>
          </a:p>
        </p:txBody>
      </p:sp>
      <p:sp>
        <p:nvSpPr>
          <p:cNvPr id="53" name="Marcador de texto 52">
            <a:extLst>
              <a:ext uri="{FF2B5EF4-FFF2-40B4-BE49-F238E27FC236}">
                <a16:creationId xmlns:a16="http://schemas.microsoft.com/office/drawing/2014/main" id="{F38D92C5-2551-9C4B-9E3D-368CCB71EF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20942" y="1187604"/>
            <a:ext cx="2410884" cy="5461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3. </a:t>
            </a:r>
          </a:p>
        </p:txBody>
      </p:sp>
      <p:sp>
        <p:nvSpPr>
          <p:cNvPr id="54" name="Marcador de texto 53">
            <a:extLst>
              <a:ext uri="{FF2B5EF4-FFF2-40B4-BE49-F238E27FC236}">
                <a16:creationId xmlns:a16="http://schemas.microsoft.com/office/drawing/2014/main" id="{718F0D8F-3E74-064B-A9BF-F603AF3C8A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12317" y="3596632"/>
            <a:ext cx="2410881" cy="5461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4. </a:t>
            </a:r>
          </a:p>
        </p:txBody>
      </p:sp>
      <p:sp>
        <p:nvSpPr>
          <p:cNvPr id="55" name="Marcador de texto 54">
            <a:extLst>
              <a:ext uri="{FF2B5EF4-FFF2-40B4-BE49-F238E27FC236}">
                <a16:creationId xmlns:a16="http://schemas.microsoft.com/office/drawing/2014/main" id="{AAF5D2BB-B5BC-CF4E-8491-EAC4F411B5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01798" y="3596632"/>
            <a:ext cx="2410884" cy="5461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5. </a:t>
            </a:r>
          </a:p>
        </p:txBody>
      </p:sp>
      <p:sp>
        <p:nvSpPr>
          <p:cNvPr id="56" name="Marcador de texto 55">
            <a:extLst>
              <a:ext uri="{FF2B5EF4-FFF2-40B4-BE49-F238E27FC236}">
                <a16:creationId xmlns:a16="http://schemas.microsoft.com/office/drawing/2014/main" id="{2314083D-C105-5146-B6D6-04CD73ECB4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74080" y="3612056"/>
            <a:ext cx="2410884" cy="54610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6. </a:t>
            </a:r>
          </a:p>
        </p:txBody>
      </p:sp>
      <p:sp>
        <p:nvSpPr>
          <p:cNvPr id="57" name="Marcador de texto 56">
            <a:extLst>
              <a:ext uri="{FF2B5EF4-FFF2-40B4-BE49-F238E27FC236}">
                <a16:creationId xmlns:a16="http://schemas.microsoft.com/office/drawing/2014/main" id="{F0E051D6-261D-BC44-BB27-50359FFB37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12317" y="2149082"/>
            <a:ext cx="2410665" cy="700087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s-ES" sz="1800" dirty="0">
                <a:latin typeface="Source Sans Pro"/>
                <a:ea typeface="Source Sans Pro"/>
              </a:rPr>
              <a:t>Les </a:t>
            </a:r>
            <a:r>
              <a:rPr lang="es-ES" sz="1800" dirty="0" err="1">
                <a:latin typeface="Source Sans Pro"/>
                <a:ea typeface="Source Sans Pro"/>
              </a:rPr>
              <a:t>desigualtats</a:t>
            </a:r>
            <a:r>
              <a:rPr lang="es-ES" sz="1800" dirty="0">
                <a:latin typeface="Source Sans Pro"/>
                <a:ea typeface="Source Sans Pro"/>
              </a:rPr>
              <a:t> </a:t>
            </a:r>
            <a:r>
              <a:rPr lang="es-ES" sz="1800" dirty="0" err="1">
                <a:latin typeface="Source Sans Pro"/>
                <a:ea typeface="Source Sans Pro"/>
              </a:rPr>
              <a:t>globals</a:t>
            </a:r>
            <a:endParaRPr lang="es-ES" dirty="0" err="1"/>
          </a:p>
        </p:txBody>
      </p:sp>
      <p:sp>
        <p:nvSpPr>
          <p:cNvPr id="58" name="Marcador de texto 57">
            <a:extLst>
              <a:ext uri="{FF2B5EF4-FFF2-40B4-BE49-F238E27FC236}">
                <a16:creationId xmlns:a16="http://schemas.microsoft.com/office/drawing/2014/main" id="{5BD4CEB2-1A96-0C4E-8C60-50B351A6228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802014" y="2205047"/>
            <a:ext cx="2410668" cy="700087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es-ES" sz="1800" dirty="0">
                <a:solidFill>
                  <a:srgbClr val="343433"/>
                </a:solidFill>
                <a:latin typeface="Source Sans Pro"/>
                <a:ea typeface="Source Sans Pro"/>
              </a:rPr>
              <a:t>Nord Global i Sud Global</a:t>
            </a:r>
            <a:endParaRPr lang="es-ES"/>
          </a:p>
          <a:p>
            <a:endParaRPr lang="es-ES" sz="1800" dirty="0"/>
          </a:p>
          <a:p>
            <a:endParaRPr lang="es-ES" dirty="0"/>
          </a:p>
        </p:txBody>
      </p:sp>
      <p:sp>
        <p:nvSpPr>
          <p:cNvPr id="59" name="Marcador de texto 58">
            <a:extLst>
              <a:ext uri="{FF2B5EF4-FFF2-40B4-BE49-F238E27FC236}">
                <a16:creationId xmlns:a16="http://schemas.microsoft.com/office/drawing/2014/main" id="{9AE0285D-7565-6F42-8D71-91CE156E3E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71741" y="2187343"/>
            <a:ext cx="2410668" cy="700087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s-ES" sz="1800" dirty="0">
                <a:latin typeface="Source Sans Pro"/>
                <a:ea typeface="Source Sans Pro"/>
              </a:rPr>
              <a:t>El </a:t>
            </a:r>
            <a:r>
              <a:rPr lang="es-ES" sz="1800" dirty="0" err="1">
                <a:latin typeface="Source Sans Pro"/>
                <a:ea typeface="Source Sans Pro"/>
              </a:rPr>
              <a:t>llenguatge</a:t>
            </a:r>
            <a:r>
              <a:rPr lang="es-ES" sz="1800" dirty="0">
                <a:latin typeface="Source Sans Pro"/>
                <a:ea typeface="Source Sans Pro"/>
              </a:rPr>
              <a:t> també importa</a:t>
            </a:r>
            <a:endParaRPr lang="es-ES" dirty="0"/>
          </a:p>
          <a:p>
            <a:endParaRPr lang="es-ES" dirty="0"/>
          </a:p>
        </p:txBody>
      </p:sp>
      <p:sp>
        <p:nvSpPr>
          <p:cNvPr id="60" name="Marcador de texto 59">
            <a:extLst>
              <a:ext uri="{FF2B5EF4-FFF2-40B4-BE49-F238E27FC236}">
                <a16:creationId xmlns:a16="http://schemas.microsoft.com/office/drawing/2014/main" id="{93A55180-6418-D840-B260-AE6BEFAE32F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12533" y="4483437"/>
            <a:ext cx="2410665" cy="700087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s-ES" sz="1800" dirty="0" err="1">
                <a:latin typeface="Source Sans Pro"/>
                <a:ea typeface="Source Sans Pro"/>
              </a:rPr>
              <a:t>Colonialitat</a:t>
            </a:r>
            <a:r>
              <a:rPr lang="es-ES" sz="1800" dirty="0">
                <a:latin typeface="Source Sans Pro"/>
                <a:ea typeface="Source Sans Pro"/>
              </a:rPr>
              <a:t> en el </a:t>
            </a:r>
            <a:r>
              <a:rPr lang="es-ES" sz="1800" dirty="0" err="1">
                <a:latin typeface="Source Sans Pro"/>
                <a:ea typeface="Source Sans Pro"/>
              </a:rPr>
              <a:t>voluntariat</a:t>
            </a:r>
            <a:endParaRPr lang="es-ES" dirty="0" err="1">
              <a:latin typeface="Source Sans Pro"/>
              <a:ea typeface="Source Sans Pro"/>
            </a:endParaRPr>
          </a:p>
        </p:txBody>
      </p:sp>
      <p:sp>
        <p:nvSpPr>
          <p:cNvPr id="61" name="Marcador de texto 60">
            <a:extLst>
              <a:ext uri="{FF2B5EF4-FFF2-40B4-BE49-F238E27FC236}">
                <a16:creationId xmlns:a16="http://schemas.microsoft.com/office/drawing/2014/main" id="{C8F3CA2E-BCBB-FF4E-A52D-012436C490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51579" y="4584342"/>
            <a:ext cx="2410668" cy="700087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s-ES" sz="1800" dirty="0" err="1">
                <a:latin typeface="Source Sans Pro"/>
                <a:ea typeface="Source Sans Pro"/>
              </a:rPr>
              <a:t>Dinàmiques</a:t>
            </a:r>
            <a:r>
              <a:rPr lang="es-ES" sz="1800" dirty="0">
                <a:latin typeface="Source Sans Pro"/>
                <a:ea typeface="Source Sans Pro"/>
              </a:rPr>
              <a:t> </a:t>
            </a:r>
            <a:r>
              <a:rPr lang="es-ES" sz="1800" dirty="0" err="1">
                <a:latin typeface="Source Sans Pro"/>
                <a:ea typeface="Source Sans Pro"/>
              </a:rPr>
              <a:t>colonials</a:t>
            </a:r>
            <a:r>
              <a:rPr lang="es-ES" sz="1800" dirty="0">
                <a:latin typeface="Source Sans Pro"/>
                <a:ea typeface="Source Sans Pro"/>
              </a:rPr>
              <a:t> </a:t>
            </a:r>
            <a:r>
              <a:rPr lang="es-ES" sz="1800" dirty="0" err="1">
                <a:latin typeface="Source Sans Pro"/>
                <a:ea typeface="Source Sans Pro"/>
              </a:rPr>
              <a:t>habituals</a:t>
            </a:r>
            <a:endParaRPr lang="es-ES" dirty="0" err="1"/>
          </a:p>
          <a:p>
            <a:endParaRPr lang="es-ES" dirty="0"/>
          </a:p>
        </p:txBody>
      </p:sp>
      <p:sp>
        <p:nvSpPr>
          <p:cNvPr id="62" name="Marcador de texto 61">
            <a:extLst>
              <a:ext uri="{FF2B5EF4-FFF2-40B4-BE49-F238E27FC236}">
                <a16:creationId xmlns:a16="http://schemas.microsoft.com/office/drawing/2014/main" id="{627FC65A-5EC8-1446-A986-62F2E134166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90628" y="4549195"/>
            <a:ext cx="2410668" cy="700087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s-ES" sz="1800" dirty="0">
                <a:latin typeface="Source Sans Pro"/>
                <a:ea typeface="Source Sans Pro"/>
              </a:rPr>
              <a:t>Repensar el </a:t>
            </a:r>
            <a:r>
              <a:rPr lang="es-ES" sz="1800" dirty="0" err="1">
                <a:latin typeface="Source Sans Pro"/>
                <a:ea typeface="Source Sans Pro"/>
              </a:rPr>
              <a:t>voluntariat</a:t>
            </a:r>
            <a:endParaRPr lang="es-ES" dirty="0" err="1"/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1FDF6453-130F-C648-B877-9C0E737EF11D}"/>
              </a:ext>
            </a:extLst>
          </p:cNvPr>
          <p:cNvCxnSpPr>
            <a:cxnSpLocks/>
          </p:cNvCxnSpPr>
          <p:nvPr/>
        </p:nvCxnSpPr>
        <p:spPr>
          <a:xfrm>
            <a:off x="1212317" y="1917423"/>
            <a:ext cx="24392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A9DF8613-A0F8-5448-B907-CED0FFE616DC}"/>
              </a:ext>
            </a:extLst>
          </p:cNvPr>
          <p:cNvCxnSpPr>
            <a:cxnSpLocks/>
          </p:cNvCxnSpPr>
          <p:nvPr/>
        </p:nvCxnSpPr>
        <p:spPr>
          <a:xfrm>
            <a:off x="4759817" y="1917423"/>
            <a:ext cx="2452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2AC0E85B-4ECB-AD47-94C0-DA6793DC3895}"/>
              </a:ext>
            </a:extLst>
          </p:cNvPr>
          <p:cNvCxnSpPr>
            <a:cxnSpLocks/>
          </p:cNvCxnSpPr>
          <p:nvPr/>
        </p:nvCxnSpPr>
        <p:spPr>
          <a:xfrm>
            <a:off x="8274080" y="1950290"/>
            <a:ext cx="24576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21F353BD-0A5F-ED40-B053-D80EF3DC2B17}"/>
              </a:ext>
            </a:extLst>
          </p:cNvPr>
          <p:cNvCxnSpPr>
            <a:cxnSpLocks/>
          </p:cNvCxnSpPr>
          <p:nvPr/>
        </p:nvCxnSpPr>
        <p:spPr>
          <a:xfrm>
            <a:off x="1183741" y="4329627"/>
            <a:ext cx="24392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206B745C-379D-9942-8BED-B94DBD3EE09F}"/>
              </a:ext>
            </a:extLst>
          </p:cNvPr>
          <p:cNvCxnSpPr>
            <a:cxnSpLocks/>
          </p:cNvCxnSpPr>
          <p:nvPr/>
        </p:nvCxnSpPr>
        <p:spPr>
          <a:xfrm>
            <a:off x="4801798" y="4329627"/>
            <a:ext cx="2452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FBAD9EDE-8245-AA46-892A-10544272BB46}"/>
              </a:ext>
            </a:extLst>
          </p:cNvPr>
          <p:cNvCxnSpPr>
            <a:cxnSpLocks/>
          </p:cNvCxnSpPr>
          <p:nvPr/>
        </p:nvCxnSpPr>
        <p:spPr>
          <a:xfrm>
            <a:off x="8227326" y="4313231"/>
            <a:ext cx="24576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C1CA856-BAF0-4914-AF50-346AFBEC2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9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40EA4-E86F-669D-22FB-50D2DA159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Marcador de texto 50">
            <a:extLst>
              <a:ext uri="{FF2B5EF4-FFF2-40B4-BE49-F238E27FC236}">
                <a16:creationId xmlns:a16="http://schemas.microsoft.com/office/drawing/2014/main" id="{88B08FAC-FC10-122C-602C-C39A9E6A45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0677" y="1195029"/>
            <a:ext cx="2410881" cy="546100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es-ES" dirty="0">
                <a:latin typeface="Source Sans Pro"/>
                <a:ea typeface="Source Sans Pro"/>
              </a:rPr>
              <a:t>7. </a:t>
            </a: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212C313-093B-47DE-794B-6D0D368543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0808" y="1195029"/>
            <a:ext cx="2410884" cy="546100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es-ES" dirty="0">
                <a:latin typeface="Source Sans Pro"/>
                <a:ea typeface="Source Sans Pro"/>
              </a:rPr>
              <a:t>8. </a:t>
            </a:r>
          </a:p>
        </p:txBody>
      </p:sp>
      <p:sp>
        <p:nvSpPr>
          <p:cNvPr id="57" name="Marcador de texto 56">
            <a:extLst>
              <a:ext uri="{FF2B5EF4-FFF2-40B4-BE49-F238E27FC236}">
                <a16:creationId xmlns:a16="http://schemas.microsoft.com/office/drawing/2014/main" id="{51A56176-F755-41B8-C54A-D2F3EFADBB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12317" y="2149082"/>
            <a:ext cx="2410665" cy="700087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s-ES" sz="1800" dirty="0">
                <a:latin typeface="Source Sans Pro"/>
                <a:ea typeface="Source Sans Pro"/>
              </a:rPr>
              <a:t>El «</a:t>
            </a:r>
            <a:r>
              <a:rPr lang="es-ES" sz="1800" dirty="0" err="1">
                <a:latin typeface="Source Sans Pro"/>
                <a:ea typeface="Source Sans Pro"/>
              </a:rPr>
              <a:t>complex</a:t>
            </a:r>
            <a:r>
              <a:rPr lang="es-ES" sz="1800" dirty="0">
                <a:latin typeface="Source Sans Pro"/>
                <a:ea typeface="Source Sans Pro"/>
              </a:rPr>
              <a:t> de salvadora blanca»</a:t>
            </a:r>
            <a:endParaRPr lang="es-ES" dirty="0"/>
          </a:p>
        </p:txBody>
      </p:sp>
      <p:sp>
        <p:nvSpPr>
          <p:cNvPr id="58" name="Marcador de texto 57">
            <a:extLst>
              <a:ext uri="{FF2B5EF4-FFF2-40B4-BE49-F238E27FC236}">
                <a16:creationId xmlns:a16="http://schemas.microsoft.com/office/drawing/2014/main" id="{DB33B1BF-EB62-9B50-9CD9-4009C7D8D1D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802014" y="2205047"/>
            <a:ext cx="2410668" cy="700087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80000"/>
              </a:lnSpc>
            </a:pPr>
            <a:r>
              <a:rPr lang="es-ES" sz="1800" dirty="0">
                <a:latin typeface="Source Sans Pro"/>
                <a:ea typeface="Source Sans Pro"/>
              </a:rPr>
              <a:t>Un </a:t>
            </a:r>
            <a:r>
              <a:rPr lang="es-ES" sz="1800" dirty="0" err="1">
                <a:latin typeface="Source Sans Pro"/>
                <a:ea typeface="Source Sans Pro"/>
              </a:rPr>
              <a:t>voluntariat</a:t>
            </a:r>
            <a:r>
              <a:rPr lang="es-ES" sz="1800" dirty="0">
                <a:latin typeface="Source Sans Pro"/>
                <a:ea typeface="Source Sans Pro"/>
              </a:rPr>
              <a:t> responsable</a:t>
            </a:r>
          </a:p>
          <a:p>
            <a:pPr>
              <a:lnSpc>
                <a:spcPct val="80000"/>
              </a:lnSpc>
            </a:pPr>
            <a:endParaRPr lang="es-ES" sz="1800" dirty="0">
              <a:latin typeface="Source Sans Pro"/>
              <a:ea typeface="Source Sans Pro"/>
            </a:endParaRPr>
          </a:p>
          <a:p>
            <a:endParaRPr lang="es-ES" sz="1800" dirty="0"/>
          </a:p>
          <a:p>
            <a:endParaRPr lang="es-ES" dirty="0"/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0123F28B-FB3C-3B1F-03DE-E19161A30E32}"/>
              </a:ext>
            </a:extLst>
          </p:cNvPr>
          <p:cNvCxnSpPr>
            <a:cxnSpLocks/>
          </p:cNvCxnSpPr>
          <p:nvPr/>
        </p:nvCxnSpPr>
        <p:spPr>
          <a:xfrm>
            <a:off x="1212317" y="1917423"/>
            <a:ext cx="24392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C6AAA08F-096C-E5A0-B568-501E6986F2DE}"/>
              </a:ext>
            </a:extLst>
          </p:cNvPr>
          <p:cNvCxnSpPr>
            <a:cxnSpLocks/>
          </p:cNvCxnSpPr>
          <p:nvPr/>
        </p:nvCxnSpPr>
        <p:spPr>
          <a:xfrm>
            <a:off x="4759817" y="1917423"/>
            <a:ext cx="24528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1EAF645-8E13-0460-5E37-C3989A59D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6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C102EF3-3CAD-884C-9C25-DA3114071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Source Sans Pro"/>
                <a:ea typeface="Source Sans Pro"/>
              </a:rPr>
              <a:t>Les </a:t>
            </a:r>
            <a:r>
              <a:rPr lang="es-ES" dirty="0" err="1">
                <a:latin typeface="Source Sans Pro"/>
                <a:ea typeface="Source Sans Pro"/>
              </a:rPr>
              <a:t>desigualtats</a:t>
            </a:r>
            <a:r>
              <a:rPr lang="es-ES" dirty="0">
                <a:latin typeface="Source Sans Pro"/>
                <a:ea typeface="Source Sans Pro"/>
              </a:rPr>
              <a:t> </a:t>
            </a:r>
            <a:r>
              <a:rPr lang="es-ES" dirty="0" err="1">
                <a:latin typeface="Source Sans Pro"/>
                <a:ea typeface="Source Sans Pro"/>
              </a:rPr>
              <a:t>globals</a:t>
            </a:r>
            <a:endParaRPr lang="es-ES" dirty="0" err="1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B23458E-CE9E-F64C-BE3C-8E5AAF7F5A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086" y="663112"/>
            <a:ext cx="3100916" cy="1400175"/>
          </a:xfrm>
        </p:spPr>
        <p:txBody>
          <a:bodyPr/>
          <a:lstStyle/>
          <a:p>
            <a:r>
              <a:rPr lang="es-ES" sz="9600" dirty="0">
                <a:latin typeface="Source Sans Pro"/>
                <a:ea typeface="Source Sans Pro"/>
              </a:rPr>
              <a:t>1. </a:t>
            </a:r>
          </a:p>
        </p:txBody>
      </p:sp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2F0FACF3-1F5A-D906-758E-A7BA80437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4A61FCA-CAC2-7D74-68BD-265E55B5FA6A}"/>
              </a:ext>
            </a:extLst>
          </p:cNvPr>
          <p:cNvSpPr txBox="1"/>
          <p:nvPr/>
        </p:nvSpPr>
        <p:spPr>
          <a:xfrm>
            <a:off x="655064" y="2859741"/>
            <a:ext cx="10892117" cy="332398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No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són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naturals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ni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inevitables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Tenen 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causes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històriques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i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polítiques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Estan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relacionades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amb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:</a:t>
            </a:r>
            <a:endParaRPr lang="en-US" dirty="0">
              <a:solidFill>
                <a:schemeClr val="bg1"/>
              </a:solidFill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Colonialisme</a:t>
            </a:r>
            <a:endParaRPr lang="en-US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Esclavitud</a:t>
            </a:r>
            <a:endParaRPr lang="en-US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Extractivisme</a:t>
            </a:r>
            <a:endParaRPr lang="en-US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Racisme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estructural</a:t>
            </a:r>
            <a:endParaRPr lang="en-US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Relacions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econòmiques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desiguals</a:t>
            </a:r>
            <a:endParaRPr lang="en-US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algn="ctr"/>
            <a:endParaRPr lang="es-ES">
              <a:solidFill>
                <a:srgbClr val="343433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711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8F6BF143-A042-839A-33B6-83C0546F5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sp>
        <p:nvSpPr>
          <p:cNvPr id="10" name="Título 3">
            <a:extLst>
              <a:ext uri="{FF2B5EF4-FFF2-40B4-BE49-F238E27FC236}">
                <a16:creationId xmlns:a16="http://schemas.microsoft.com/office/drawing/2014/main" id="{CD98BEE5-7ADC-1075-2D76-C643D8A76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15" y="2257428"/>
            <a:ext cx="8319788" cy="3071813"/>
          </a:xfrm>
        </p:spPr>
        <p:txBody>
          <a:bodyPr/>
          <a:lstStyle/>
          <a:p>
            <a:r>
              <a:rPr lang="es-ES" dirty="0">
                <a:solidFill>
                  <a:srgbClr val="FB3549"/>
                </a:solidFill>
                <a:latin typeface="Source Sans Pro"/>
                <a:ea typeface="Source Sans Pro"/>
              </a:rPr>
              <a:t>Nord Global i Sud Global</a:t>
            </a:r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EE36B5F-5292-E3CC-1CC9-032EEB2A2CFF}"/>
              </a:ext>
            </a:extLst>
          </p:cNvPr>
          <p:cNvSpPr txBox="1"/>
          <p:nvPr/>
        </p:nvSpPr>
        <p:spPr>
          <a:xfrm>
            <a:off x="655064" y="2859741"/>
            <a:ext cx="10892117" cy="295465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b="1" dirty="0" err="1">
                <a:ea typeface="+mn-lt"/>
                <a:cs typeface="+mn-lt"/>
              </a:rPr>
              <a:t>Antigues</a:t>
            </a:r>
            <a:r>
              <a:rPr lang="en-US" sz="2400" b="1" dirty="0">
                <a:ea typeface="+mn-lt"/>
                <a:cs typeface="+mn-lt"/>
              </a:rPr>
              <a:t> expressions</a:t>
            </a:r>
            <a:endParaRPr lang="en-US" b="1" dirty="0"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400" dirty="0">
                <a:ea typeface="+mn-lt"/>
                <a:cs typeface="+mn-lt"/>
              </a:rPr>
              <a:t>«Primer </a:t>
            </a:r>
            <a:r>
              <a:rPr lang="en-US" sz="2400" dirty="0" err="1">
                <a:ea typeface="+mn-lt"/>
                <a:cs typeface="+mn-lt"/>
              </a:rPr>
              <a:t>món</a:t>
            </a:r>
            <a:r>
              <a:rPr lang="en-US" sz="2400" dirty="0">
                <a:ea typeface="+mn-lt"/>
                <a:cs typeface="+mn-lt"/>
              </a:rPr>
              <a:t> / </a:t>
            </a:r>
            <a:r>
              <a:rPr lang="en-US" sz="2400" dirty="0" err="1">
                <a:ea typeface="+mn-lt"/>
                <a:cs typeface="+mn-lt"/>
              </a:rPr>
              <a:t>tercer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món</a:t>
            </a:r>
            <a:r>
              <a:rPr lang="en-US" sz="2400" dirty="0">
                <a:ea typeface="+mn-lt"/>
                <a:cs typeface="+mn-lt"/>
              </a:rPr>
              <a:t>»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400" dirty="0">
                <a:ea typeface="+mn-lt"/>
                <a:cs typeface="+mn-lt"/>
              </a:rPr>
              <a:t>«</a:t>
            </a:r>
            <a:r>
              <a:rPr lang="en-US" sz="2400" dirty="0" err="1">
                <a:ea typeface="+mn-lt"/>
                <a:cs typeface="+mn-lt"/>
              </a:rPr>
              <a:t>Països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desenvolupats</a:t>
            </a:r>
            <a:r>
              <a:rPr lang="en-US" sz="2400" dirty="0">
                <a:ea typeface="+mn-lt"/>
                <a:cs typeface="+mn-lt"/>
              </a:rPr>
              <a:t> / </a:t>
            </a:r>
            <a:r>
              <a:rPr lang="en-US" sz="2400" dirty="0" err="1">
                <a:ea typeface="+mn-lt"/>
                <a:cs typeface="+mn-lt"/>
              </a:rPr>
              <a:t>en</a:t>
            </a:r>
            <a:r>
              <a:rPr lang="en-US" sz="2400" dirty="0">
                <a:ea typeface="+mn-lt"/>
                <a:cs typeface="+mn-lt"/>
              </a:rPr>
              <a:t> vies de </a:t>
            </a:r>
            <a:r>
              <a:rPr lang="en-US" sz="2400" dirty="0" err="1">
                <a:ea typeface="+mn-lt"/>
                <a:cs typeface="+mn-lt"/>
              </a:rPr>
              <a:t>desenvolupament</a:t>
            </a:r>
            <a:r>
              <a:rPr lang="en-US" sz="2400" dirty="0">
                <a:ea typeface="+mn-lt"/>
                <a:cs typeface="+mn-lt"/>
              </a:rPr>
              <a:t>»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ea typeface="+mn-lt"/>
                <a:cs typeface="+mn-lt"/>
              </a:rPr>
              <a:t>Una </a:t>
            </a:r>
            <a:r>
              <a:rPr lang="en-US" sz="2400" b="1" dirty="0" err="1">
                <a:ea typeface="+mn-lt"/>
                <a:cs typeface="+mn-lt"/>
              </a:rPr>
              <a:t>mirada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crítica</a:t>
            </a:r>
            <a:endParaRPr lang="en-US" b="1" dirty="0" err="1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ea typeface="+mn-lt"/>
                <a:cs typeface="+mn-lt"/>
              </a:rPr>
              <a:t>Nord Global ↔ Sud Global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sz="2400" dirty="0" err="1">
                <a:ea typeface="+mn-lt"/>
                <a:cs typeface="+mn-lt"/>
              </a:rPr>
              <a:t>Aquestes</a:t>
            </a:r>
            <a:r>
              <a:rPr lang="en-US" sz="2400" dirty="0">
                <a:ea typeface="+mn-lt"/>
                <a:cs typeface="+mn-lt"/>
              </a:rPr>
              <a:t> categories </a:t>
            </a:r>
            <a:r>
              <a:rPr lang="en-US" sz="2400" dirty="0" err="1">
                <a:ea typeface="+mn-lt"/>
                <a:cs typeface="+mn-lt"/>
              </a:rPr>
              <a:t>poden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reproduir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una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visió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eurocèntrica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dirty="0">
                <a:ea typeface="+mn-lt"/>
                <a:cs typeface="+mn-lt"/>
              </a:rPr>
              <a:t>del </a:t>
            </a:r>
            <a:r>
              <a:rPr lang="en-US" sz="2400" dirty="0" err="1">
                <a:ea typeface="+mn-lt"/>
                <a:cs typeface="+mn-lt"/>
              </a:rPr>
              <a:t>desenvolupament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en-US" dirty="0"/>
          </a:p>
          <a:p>
            <a:pPr marL="342900" indent="-342900">
              <a:buFont typeface="Arial"/>
              <a:buChar char="•"/>
            </a:pPr>
            <a:endParaRPr lang="en-US" sz="2400" dirty="0">
              <a:ea typeface="Calibri" panose="020F0502020204030204"/>
              <a:cs typeface="Calibri" panose="020F0502020204030204"/>
            </a:endParaRPr>
          </a:p>
          <a:p>
            <a:pPr algn="ctr"/>
            <a:endParaRPr lang="es-ES" dirty="0">
              <a:solidFill>
                <a:srgbClr val="FB3549"/>
              </a:solidFill>
              <a:ea typeface="+mn-lt"/>
              <a:cs typeface="+mn-lt"/>
            </a:endParaRP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576ED7F4-6090-4D1E-D5F9-ADC51C48C05C}"/>
              </a:ext>
            </a:extLst>
          </p:cNvPr>
          <p:cNvSpPr txBox="1">
            <a:spLocks/>
          </p:cNvSpPr>
          <p:nvPr/>
        </p:nvSpPr>
        <p:spPr>
          <a:xfrm>
            <a:off x="709086" y="663112"/>
            <a:ext cx="3100916" cy="140017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600" dirty="0">
                <a:solidFill>
                  <a:srgbClr val="FB3549"/>
                </a:solidFill>
                <a:latin typeface="Source Sans Pro"/>
                <a:ea typeface="Source Sans Pro"/>
              </a:rPr>
              <a:t>2. </a:t>
            </a:r>
          </a:p>
        </p:txBody>
      </p:sp>
    </p:spTree>
    <p:extLst>
      <p:ext uri="{BB962C8B-B14F-4D97-AF65-F5344CB8AC3E}">
        <p14:creationId xmlns:p14="http://schemas.microsoft.com/office/powerpoint/2010/main" val="308139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897F7-FC86-E8F6-CF1C-07D5703BD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C4687D4-24ED-A852-84F6-4F3B1A2F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Source Sans Pro"/>
                <a:ea typeface="Source Sans Pro"/>
              </a:rPr>
              <a:t>El </a:t>
            </a:r>
            <a:r>
              <a:rPr lang="es-ES" dirty="0" err="1">
                <a:latin typeface="Source Sans Pro"/>
                <a:ea typeface="Source Sans Pro"/>
              </a:rPr>
              <a:t>llenguatge</a:t>
            </a:r>
            <a:r>
              <a:rPr lang="es-ES" dirty="0">
                <a:latin typeface="Source Sans Pro"/>
                <a:ea typeface="Source Sans Pro"/>
              </a:rPr>
              <a:t> també importa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ED25045-9D1D-CDD9-4A1E-C8C797B73D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086" y="663112"/>
            <a:ext cx="3100916" cy="1400175"/>
          </a:xfrm>
        </p:spPr>
        <p:txBody>
          <a:bodyPr/>
          <a:lstStyle/>
          <a:p>
            <a:r>
              <a:rPr lang="es-ES" sz="9600" dirty="0">
                <a:latin typeface="Source Sans Pro"/>
                <a:ea typeface="Source Sans Pro"/>
              </a:rPr>
              <a:t>3. </a:t>
            </a:r>
          </a:p>
        </p:txBody>
      </p:sp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9C538ECA-D05A-3754-9A36-2921B66F7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DF7B635-5327-FB90-2050-EFCB1AAE1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778067"/>
              </p:ext>
            </p:extLst>
          </p:nvPr>
        </p:nvGraphicFramePr>
        <p:xfrm>
          <a:off x="1294504" y="2963552"/>
          <a:ext cx="9383736" cy="2378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1868">
                  <a:extLst>
                    <a:ext uri="{9D8B030D-6E8A-4147-A177-3AD203B41FA5}">
                      <a16:colId xmlns:a16="http://schemas.microsoft.com/office/drawing/2014/main" val="4054818968"/>
                    </a:ext>
                  </a:extLst>
                </a:gridCol>
                <a:gridCol w="4691868">
                  <a:extLst>
                    <a:ext uri="{9D8B030D-6E8A-4147-A177-3AD203B41FA5}">
                      <a16:colId xmlns:a16="http://schemas.microsoft.com/office/drawing/2014/main" val="1217297304"/>
                    </a:ext>
                  </a:extLst>
                </a:gridCol>
              </a:tblGrid>
              <a:tr h="59462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400" b="1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En </a:t>
                      </a:r>
                      <a:r>
                        <a:rPr lang="es-ES" sz="2400" b="1" i="0" u="none" strike="noStrike" noProof="0" dirty="0" err="1">
                          <a:latin typeface="Calibri"/>
                          <a:ea typeface="Calibri"/>
                          <a:cs typeface="Calibri"/>
                        </a:rPr>
                        <a:t>lloc</a:t>
                      </a:r>
                      <a:r>
                        <a:rPr lang="es-ES" sz="2400" b="1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 de...</a:t>
                      </a:r>
                      <a:endParaRPr lang="es-E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400" b="1" i="0" u="none" strike="noStrike" noProof="0" dirty="0" err="1">
                          <a:latin typeface="Calibri"/>
                          <a:ea typeface="Calibri"/>
                          <a:cs typeface="Calibri"/>
                        </a:rPr>
                        <a:t>Podem</a:t>
                      </a:r>
                      <a:r>
                        <a:rPr lang="es-ES" sz="2400" b="1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 parlar de...</a:t>
                      </a:r>
                      <a:endParaRPr lang="es-E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845930"/>
                  </a:ext>
                </a:extLst>
              </a:tr>
              <a:tr h="59462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0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País pobre</a:t>
                      </a:r>
                      <a:endParaRPr lang="es-E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0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País </a:t>
                      </a:r>
                      <a:r>
                        <a:rPr lang="es-ES" sz="2000" b="0" i="0" u="none" strike="noStrike" noProof="0" dirty="0" err="1">
                          <a:latin typeface="Calibri"/>
                          <a:ea typeface="Calibri"/>
                          <a:cs typeface="Calibri"/>
                        </a:rPr>
                        <a:t>empobrit</a:t>
                      </a:r>
                      <a:endParaRPr lang="es-E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949670"/>
                  </a:ext>
                </a:extLst>
              </a:tr>
              <a:tr h="59462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0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País </a:t>
                      </a:r>
                      <a:r>
                        <a:rPr lang="es-ES" sz="2000" b="0" i="0" u="none" strike="noStrike" noProof="0" dirty="0" err="1">
                          <a:latin typeface="Calibri"/>
                          <a:ea typeface="Calibri"/>
                          <a:cs typeface="Calibri"/>
                        </a:rPr>
                        <a:t>ric</a:t>
                      </a:r>
                      <a:endParaRPr lang="es-E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0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País </a:t>
                      </a:r>
                      <a:r>
                        <a:rPr lang="es-ES" sz="2000" b="0" i="0" u="none" strike="noStrike" noProof="0" dirty="0" err="1">
                          <a:latin typeface="Calibri"/>
                          <a:ea typeface="Calibri"/>
                          <a:cs typeface="Calibri"/>
                        </a:rPr>
                        <a:t>enriquit</a:t>
                      </a:r>
                      <a:endParaRPr lang="es-E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394704"/>
                  </a:ext>
                </a:extLst>
              </a:tr>
              <a:tr h="59462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0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Tercer </a:t>
                      </a:r>
                      <a:r>
                        <a:rPr lang="es-ES" sz="2000" b="0" i="0" u="none" strike="noStrike" noProof="0" dirty="0" err="1">
                          <a:latin typeface="Calibri"/>
                          <a:ea typeface="Calibri"/>
                          <a:cs typeface="Calibri"/>
                        </a:rPr>
                        <a:t>món</a:t>
                      </a:r>
                      <a:endParaRPr lang="es-E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2000" b="0" i="0" u="none" strike="noStrike" noProof="0" dirty="0">
                          <a:latin typeface="Calibri"/>
                          <a:ea typeface="Calibri"/>
                          <a:cs typeface="Calibri"/>
                        </a:rPr>
                        <a:t>Sud Global</a:t>
                      </a:r>
                      <a:endParaRPr lang="es-E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90847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2C09C3EF-1CE0-A28C-C4CF-91E287AA7E72}"/>
              </a:ext>
            </a:extLst>
          </p:cNvPr>
          <p:cNvSpPr txBox="1"/>
          <p:nvPr/>
        </p:nvSpPr>
        <p:spPr>
          <a:xfrm>
            <a:off x="1568824" y="5580529"/>
            <a:ext cx="883023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Les </a:t>
            </a:r>
            <a:r>
              <a:rPr lang="en-US" sz="2000" dirty="0" err="1">
                <a:solidFill>
                  <a:srgbClr val="FFFFFF"/>
                </a:solidFill>
              </a:rPr>
              <a:t>paraules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que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utilitzem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poden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reproduir</a:t>
            </a:r>
            <a:r>
              <a:rPr lang="en-US" sz="2000" b="1" dirty="0">
                <a:solidFill>
                  <a:srgbClr val="FFFFFF"/>
                </a:solidFill>
              </a:rPr>
              <a:t> o </a:t>
            </a:r>
            <a:r>
              <a:rPr lang="en-US" sz="2000" b="1" dirty="0" err="1">
                <a:solidFill>
                  <a:srgbClr val="FFFFFF"/>
                </a:solidFill>
              </a:rPr>
              <a:t>qüestionar</a:t>
            </a:r>
            <a:r>
              <a:rPr lang="en-US" sz="2000" dirty="0">
                <a:solidFill>
                  <a:srgbClr val="FFFFFF"/>
                </a:solidFill>
              </a:rPr>
              <a:t> les </a:t>
            </a:r>
            <a:r>
              <a:rPr lang="en-US" sz="2000" dirty="0" err="1">
                <a:solidFill>
                  <a:srgbClr val="FFFFFF"/>
                </a:solidFill>
              </a:rPr>
              <a:t>relacions</a:t>
            </a:r>
            <a:r>
              <a:rPr lang="en-US" sz="2000" dirty="0">
                <a:solidFill>
                  <a:srgbClr val="FFFFFF"/>
                </a:solidFill>
              </a:rPr>
              <a:t> de </a:t>
            </a:r>
            <a:r>
              <a:rPr lang="en-US" sz="2000" dirty="0" err="1">
                <a:solidFill>
                  <a:srgbClr val="FFFFFF"/>
                </a:solidFill>
              </a:rPr>
              <a:t>poder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0360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6D2D6-62DF-53AA-8000-C981C913F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56F2825F-EEFA-E379-E3C5-FB73C6D6E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sp>
        <p:nvSpPr>
          <p:cNvPr id="10" name="Título 3">
            <a:extLst>
              <a:ext uri="{FF2B5EF4-FFF2-40B4-BE49-F238E27FC236}">
                <a16:creationId xmlns:a16="http://schemas.microsoft.com/office/drawing/2014/main" id="{A1AFC4A3-DE3E-D826-62CF-08DF2FBE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15" y="2257428"/>
            <a:ext cx="8319788" cy="3071813"/>
          </a:xfrm>
        </p:spPr>
        <p:txBody>
          <a:bodyPr/>
          <a:lstStyle/>
          <a:p>
            <a:r>
              <a:rPr lang="es-ES" dirty="0" err="1">
                <a:solidFill>
                  <a:srgbClr val="FB3549"/>
                </a:solidFill>
                <a:latin typeface="Source Sans Pro"/>
                <a:ea typeface="Source Sans Pro"/>
              </a:rPr>
              <a:t>Colonialitat</a:t>
            </a:r>
            <a:r>
              <a:rPr lang="es-ES" dirty="0">
                <a:solidFill>
                  <a:srgbClr val="FB3549"/>
                </a:solidFill>
                <a:latin typeface="Source Sans Pro"/>
                <a:ea typeface="Source Sans Pro"/>
              </a:rPr>
              <a:t> en el </a:t>
            </a:r>
            <a:r>
              <a:rPr lang="es-ES" dirty="0" err="1">
                <a:solidFill>
                  <a:srgbClr val="FB3549"/>
                </a:solidFill>
                <a:latin typeface="Source Sans Pro"/>
                <a:ea typeface="Source Sans Pro"/>
              </a:rPr>
              <a:t>voluntariat</a:t>
            </a:r>
            <a:endParaRPr lang="es-ES" dirty="0" err="1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CBC163-3B44-2139-2AF2-0B261042447D}"/>
              </a:ext>
            </a:extLst>
          </p:cNvPr>
          <p:cNvSpPr txBox="1"/>
          <p:nvPr/>
        </p:nvSpPr>
        <p:spPr>
          <a:xfrm>
            <a:off x="655064" y="2859741"/>
            <a:ext cx="10892117" cy="32316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dirty="0">
                <a:ea typeface="+mn-lt"/>
                <a:cs typeface="+mn-lt"/>
              </a:rPr>
              <a:t>Les </a:t>
            </a:r>
            <a:r>
              <a:rPr lang="en-US" sz="2400" dirty="0" err="1">
                <a:ea typeface="+mn-lt"/>
                <a:cs typeface="+mn-lt"/>
              </a:rPr>
              <a:t>herències</a:t>
            </a:r>
            <a:r>
              <a:rPr lang="en-US" sz="2400" dirty="0">
                <a:ea typeface="+mn-lt"/>
                <a:cs typeface="+mn-lt"/>
              </a:rPr>
              <a:t> colonials </a:t>
            </a:r>
            <a:r>
              <a:rPr lang="en-US" sz="2400" dirty="0" err="1">
                <a:ea typeface="+mn-lt"/>
                <a:cs typeface="+mn-lt"/>
              </a:rPr>
              <a:t>poden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influir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en</a:t>
            </a:r>
            <a:r>
              <a:rPr lang="en-US" sz="2400" dirty="0">
                <a:ea typeface="+mn-lt"/>
                <a:cs typeface="+mn-lt"/>
              </a:rPr>
              <a:t>:</a:t>
            </a:r>
            <a:endParaRPr lang="en-US" b="1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err="1">
                <a:ea typeface="+mn-lt"/>
                <a:cs typeface="+mn-lt"/>
              </a:rPr>
              <a:t>L'</a:t>
            </a:r>
            <a:r>
              <a:rPr lang="en-US" sz="2400" b="1" dirty="0" err="1">
                <a:ea typeface="+mn-lt"/>
                <a:cs typeface="+mn-lt"/>
              </a:rPr>
              <a:t>enfocament</a:t>
            </a:r>
            <a:r>
              <a:rPr lang="en-US" sz="2400" b="1" dirty="0">
                <a:ea typeface="+mn-lt"/>
                <a:cs typeface="+mn-lt"/>
              </a:rPr>
              <a:t> dels </a:t>
            </a:r>
            <a:r>
              <a:rPr lang="en-US" sz="2400" b="1" dirty="0" err="1">
                <a:ea typeface="+mn-lt"/>
                <a:cs typeface="+mn-lt"/>
              </a:rPr>
              <a:t>projectes</a:t>
            </a:r>
            <a:endParaRPr lang="en-US" b="1">
              <a:ea typeface="Calibri" panose="020F0502020204030204"/>
              <a:cs typeface="Calibri" panose="020F0502020204030204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ea typeface="+mn-lt"/>
                <a:cs typeface="+mn-lt"/>
              </a:rPr>
              <a:t>La seva </a:t>
            </a:r>
            <a:r>
              <a:rPr lang="en-US" sz="2400" b="1" dirty="0" err="1">
                <a:ea typeface="+mn-lt"/>
                <a:cs typeface="+mn-lt"/>
              </a:rPr>
              <a:t>organització</a:t>
            </a:r>
            <a:endParaRPr lang="en-US" b="1" dirty="0" err="1">
              <a:ea typeface="Calibri" panose="020F0502020204030204"/>
              <a:cs typeface="Calibri" panose="020F0502020204030204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ea typeface="+mn-lt"/>
                <a:cs typeface="+mn-lt"/>
              </a:rPr>
              <a:t>La </a:t>
            </a:r>
            <a:r>
              <a:rPr lang="en-US" sz="2400" b="1" dirty="0" err="1">
                <a:ea typeface="+mn-lt"/>
                <a:cs typeface="+mn-lt"/>
              </a:rPr>
              <a:t>relació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amb</a:t>
            </a:r>
            <a:r>
              <a:rPr lang="en-US" sz="2400" b="1" dirty="0">
                <a:ea typeface="+mn-lt"/>
                <a:cs typeface="+mn-lt"/>
              </a:rPr>
              <a:t> les </a:t>
            </a:r>
            <a:r>
              <a:rPr lang="en-US" sz="2400" b="1" dirty="0" err="1">
                <a:ea typeface="+mn-lt"/>
                <a:cs typeface="+mn-lt"/>
              </a:rPr>
              <a:t>comunitats</a:t>
            </a:r>
            <a:endParaRPr lang="en-US" b="1" dirty="0" err="1">
              <a:ea typeface="Calibri" panose="020F0502020204030204"/>
              <a:cs typeface="Calibri" panose="020F0502020204030204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>
                <a:ea typeface="+mn-lt"/>
                <a:cs typeface="+mn-lt"/>
              </a:rPr>
              <a:t>Les </a:t>
            </a:r>
            <a:r>
              <a:rPr lang="en-US" sz="2400" b="1" dirty="0" err="1">
                <a:ea typeface="+mn-lt"/>
                <a:cs typeface="+mn-lt"/>
              </a:rPr>
              <a:t>actituds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dirty="0">
                <a:ea typeface="+mn-lt"/>
                <a:cs typeface="+mn-lt"/>
              </a:rPr>
              <a:t>de les </a:t>
            </a:r>
            <a:r>
              <a:rPr lang="en-US" sz="2400" b="1" dirty="0" err="1">
                <a:ea typeface="+mn-lt"/>
                <a:cs typeface="+mn-lt"/>
              </a:rPr>
              <a:t>persones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voluntàries</a:t>
            </a:r>
            <a:endParaRPr lang="en-US" b="1">
              <a:ea typeface="Calibri" panose="020F0502020204030204"/>
              <a:cs typeface="Calibri" panose="020F0502020204030204"/>
            </a:endParaRPr>
          </a:p>
          <a:p>
            <a:pPr marL="342900" indent="-342900">
              <a:buAutoNum type="arabicPeriod"/>
            </a:pPr>
            <a:endParaRPr lang="en-US" sz="2400" b="1" dirty="0">
              <a:solidFill>
                <a:srgbClr val="343433"/>
              </a:solidFill>
              <a:ea typeface="+mn-lt"/>
              <a:cs typeface="+mn-lt"/>
            </a:endParaRP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0D3311DF-DAA1-3334-6BA9-29128CFF8422}"/>
              </a:ext>
            </a:extLst>
          </p:cNvPr>
          <p:cNvSpPr txBox="1">
            <a:spLocks/>
          </p:cNvSpPr>
          <p:nvPr/>
        </p:nvSpPr>
        <p:spPr>
          <a:xfrm>
            <a:off x="709086" y="663112"/>
            <a:ext cx="3100916" cy="140017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600" dirty="0">
                <a:solidFill>
                  <a:srgbClr val="FB3549"/>
                </a:solidFill>
                <a:latin typeface="Source Sans Pro"/>
                <a:ea typeface="Source Sans Pro"/>
              </a:rPr>
              <a:t>4. </a:t>
            </a:r>
          </a:p>
        </p:txBody>
      </p:sp>
    </p:spTree>
    <p:extLst>
      <p:ext uri="{BB962C8B-B14F-4D97-AF65-F5344CB8AC3E}">
        <p14:creationId xmlns:p14="http://schemas.microsoft.com/office/powerpoint/2010/main" val="3227982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8987C-CCFA-B3AE-68F3-3F2D4ED70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2770301-AFF3-B107-E9BF-13DA6D8A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>
                <a:latin typeface="Source Sans Pro"/>
                <a:ea typeface="Source Sans Pro"/>
              </a:rPr>
              <a:t>Dinàmiques</a:t>
            </a:r>
            <a:r>
              <a:rPr lang="es-ES" dirty="0">
                <a:latin typeface="Source Sans Pro"/>
                <a:ea typeface="Source Sans Pro"/>
              </a:rPr>
              <a:t> </a:t>
            </a:r>
            <a:r>
              <a:rPr lang="es-ES" dirty="0" err="1">
                <a:latin typeface="Source Sans Pro"/>
                <a:ea typeface="Source Sans Pro"/>
              </a:rPr>
              <a:t>colonials</a:t>
            </a:r>
            <a:r>
              <a:rPr lang="es-ES" dirty="0">
                <a:latin typeface="Source Sans Pro"/>
                <a:ea typeface="Source Sans Pro"/>
              </a:rPr>
              <a:t> </a:t>
            </a:r>
            <a:r>
              <a:rPr lang="es-ES" dirty="0" err="1">
                <a:latin typeface="Source Sans Pro"/>
                <a:ea typeface="Source Sans Pro"/>
              </a:rPr>
              <a:t>habituals</a:t>
            </a:r>
            <a:endParaRPr lang="es-ES" dirty="0" err="1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5CBE28-7A7F-AF87-17F8-ECCD7BB8B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086" y="663112"/>
            <a:ext cx="3100916" cy="1400175"/>
          </a:xfrm>
        </p:spPr>
        <p:txBody>
          <a:bodyPr/>
          <a:lstStyle/>
          <a:p>
            <a:r>
              <a:rPr lang="es-ES" sz="9600" dirty="0">
                <a:latin typeface="Source Sans Pro"/>
                <a:ea typeface="Source Sans Pro"/>
              </a:rPr>
              <a:t>5. </a:t>
            </a:r>
          </a:p>
        </p:txBody>
      </p:sp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BE35C839-2B3E-7F73-7D13-90B8ECF33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9A56E5A-C410-53A3-6D76-69326FB60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018194"/>
              </p:ext>
            </p:extLst>
          </p:nvPr>
        </p:nvGraphicFramePr>
        <p:xfrm>
          <a:off x="711798" y="3008376"/>
          <a:ext cx="8831404" cy="28162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1404">
                  <a:extLst>
                    <a:ext uri="{9D8B030D-6E8A-4147-A177-3AD203B41FA5}">
                      <a16:colId xmlns:a16="http://schemas.microsoft.com/office/drawing/2014/main" val="2142554332"/>
                    </a:ext>
                  </a:extLst>
                </a:gridCol>
              </a:tblGrid>
              <a:tr h="281626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Podem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reproduir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-les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quan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: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 u="none" strike="noStrike" noProof="0" dirty="0">
                        <a:solidFill>
                          <a:srgbClr val="343433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❌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Pensem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que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les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solucions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venen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del Nord Global.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❌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Creiem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que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les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comunitats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necessiten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ser «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salvades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».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❌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Només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les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representem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des de la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pobresa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❌ No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reconeixem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els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coneixements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 locals.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❌ Prenem decisions sense </a:t>
                      </a:r>
                      <a:r>
                        <a:rPr lang="en-US" sz="2400" u="none" strike="noStrike" noProof="0" dirty="0" err="1">
                          <a:solidFill>
                            <a:srgbClr val="343433"/>
                          </a:solidFill>
                        </a:rPr>
                        <a:t>consultar</a:t>
                      </a:r>
                      <a:r>
                        <a:rPr lang="en-US" sz="2400" u="none" strike="noStrike" noProof="0" dirty="0">
                          <a:solidFill>
                            <a:srgbClr val="343433"/>
                          </a:solidFill>
                        </a:rPr>
                        <a:t>-les.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925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368C6-0860-C250-E541-005AAEC7A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BE57E43D-1C2C-4E27-14AA-7EDF5FDC2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sp>
        <p:nvSpPr>
          <p:cNvPr id="10" name="Título 3">
            <a:extLst>
              <a:ext uri="{FF2B5EF4-FFF2-40B4-BE49-F238E27FC236}">
                <a16:creationId xmlns:a16="http://schemas.microsoft.com/office/drawing/2014/main" id="{8BA08F5A-33CE-D9A8-597D-9143B36A3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15" y="2257428"/>
            <a:ext cx="8319788" cy="3071813"/>
          </a:xfrm>
        </p:spPr>
        <p:txBody>
          <a:bodyPr/>
          <a:lstStyle/>
          <a:p>
            <a:r>
              <a:rPr lang="es-ES" dirty="0">
                <a:solidFill>
                  <a:srgbClr val="FB3549"/>
                </a:solidFill>
                <a:latin typeface="Source Sans Pro"/>
                <a:ea typeface="Source Sans Pro"/>
              </a:rPr>
              <a:t>Repensar el </a:t>
            </a:r>
            <a:r>
              <a:rPr lang="es-ES" dirty="0" err="1">
                <a:solidFill>
                  <a:srgbClr val="FB3549"/>
                </a:solidFill>
                <a:latin typeface="Source Sans Pro"/>
                <a:ea typeface="Source Sans Pro"/>
              </a:rPr>
              <a:t>voluntariat</a:t>
            </a:r>
            <a:endParaRPr lang="es-ES" dirty="0" err="1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3FBF48E-2AE7-92E1-91AE-DDB5F44BC484}"/>
              </a:ext>
            </a:extLst>
          </p:cNvPr>
          <p:cNvSpPr txBox="1"/>
          <p:nvPr/>
        </p:nvSpPr>
        <p:spPr>
          <a:xfrm>
            <a:off x="655064" y="2859741"/>
            <a:ext cx="10892117" cy="151240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000" dirty="0"/>
              <a:t>No es </a:t>
            </a:r>
            <a:r>
              <a:rPr lang="en-US" sz="2000" dirty="0" err="1"/>
              <a:t>tracta</a:t>
            </a:r>
            <a:r>
              <a:rPr lang="en-US" sz="2000" dirty="0"/>
              <a:t> de "</a:t>
            </a:r>
            <a:r>
              <a:rPr lang="en-US" sz="2000" dirty="0" err="1"/>
              <a:t>salvar</a:t>
            </a:r>
            <a:r>
              <a:rPr lang="en-US" sz="2000" dirty="0"/>
              <a:t>".</a:t>
            </a:r>
            <a:endParaRPr lang="en-US" sz="2000" dirty="0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a typeface="+mn-lt"/>
                <a:cs typeface="+mn-lt"/>
              </a:rPr>
              <a:t>Es </a:t>
            </a:r>
            <a:r>
              <a:rPr lang="en-US" sz="2000" dirty="0" err="1">
                <a:ea typeface="+mn-lt"/>
                <a:cs typeface="+mn-lt"/>
              </a:rPr>
              <a:t>tracta</a:t>
            </a:r>
            <a:r>
              <a:rPr lang="en-US" sz="2000" dirty="0">
                <a:ea typeface="+mn-lt"/>
                <a:cs typeface="+mn-lt"/>
              </a:rPr>
              <a:t> de: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2EFE91BB-4AF1-7690-2C84-EE6AA2A38841}"/>
              </a:ext>
            </a:extLst>
          </p:cNvPr>
          <p:cNvSpPr txBox="1">
            <a:spLocks/>
          </p:cNvSpPr>
          <p:nvPr/>
        </p:nvSpPr>
        <p:spPr>
          <a:xfrm>
            <a:off x="709086" y="663112"/>
            <a:ext cx="3100916" cy="140017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600" dirty="0">
                <a:solidFill>
                  <a:srgbClr val="FB3549"/>
                </a:solidFill>
                <a:latin typeface="Source Sans Pro"/>
                <a:ea typeface="Source Sans Pro"/>
              </a:rPr>
              <a:t>6. </a:t>
            </a:r>
          </a:p>
        </p:txBody>
      </p:sp>
      <p:graphicFrame>
        <p:nvGraphicFramePr>
          <p:cNvPr id="3" name="Marcador de contenido 3">
            <a:extLst>
              <a:ext uri="{FF2B5EF4-FFF2-40B4-BE49-F238E27FC236}">
                <a16:creationId xmlns:a16="http://schemas.microsoft.com/office/drawing/2014/main" id="{CEDBA3C1-4624-DBD7-C147-20DB5E7754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344937"/>
              </p:ext>
            </p:extLst>
          </p:nvPr>
        </p:nvGraphicFramePr>
        <p:xfrm>
          <a:off x="1465729" y="2252102"/>
          <a:ext cx="9259757" cy="475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6" name="CuadroTexto 335">
            <a:extLst>
              <a:ext uri="{FF2B5EF4-FFF2-40B4-BE49-F238E27FC236}">
                <a16:creationId xmlns:a16="http://schemas.microsoft.com/office/drawing/2014/main" id="{A4DA86DD-6DD9-D0FD-0001-994B8BF653FF}"/>
              </a:ext>
            </a:extLst>
          </p:cNvPr>
          <p:cNvSpPr txBox="1"/>
          <p:nvPr/>
        </p:nvSpPr>
        <p:spPr>
          <a:xfrm>
            <a:off x="1848971" y="5334000"/>
            <a:ext cx="8494058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La </a:t>
            </a:r>
            <a:r>
              <a:rPr lang="en-US" sz="2000" dirty="0" err="1"/>
              <a:t>solidaritat</a:t>
            </a:r>
            <a:r>
              <a:rPr lang="en-US" sz="2000" dirty="0"/>
              <a:t> </a:t>
            </a:r>
            <a:r>
              <a:rPr lang="en-US" sz="2000" dirty="0" err="1"/>
              <a:t>internacional</a:t>
            </a:r>
            <a:r>
              <a:rPr lang="en-US" sz="2000" dirty="0"/>
              <a:t> ha de </a:t>
            </a:r>
            <a:r>
              <a:rPr lang="en-US" sz="2000" dirty="0" err="1"/>
              <a:t>basar</a:t>
            </a:r>
            <a:r>
              <a:rPr lang="en-US" sz="2000" dirty="0"/>
              <a:t>-se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b="1" dirty="0" err="1"/>
              <a:t>relacions</a:t>
            </a:r>
            <a:r>
              <a:rPr lang="en-US" sz="2000" b="1" dirty="0"/>
              <a:t> </a:t>
            </a:r>
            <a:r>
              <a:rPr lang="en-US" sz="2000" b="1" dirty="0" err="1"/>
              <a:t>horitzontals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justes</a:t>
            </a:r>
            <a:r>
              <a:rPr lang="en-US" sz="2000" dirty="0"/>
              <a:t>.</a:t>
            </a:r>
            <a:endParaRPr lang="en-US" sz="2000" dirty="0">
              <a:ea typeface="Calibri"/>
              <a:cs typeface="Calibri"/>
            </a:endParaRPr>
          </a:p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582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FB423-E544-155E-3D31-DFC7C853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63797F1-44A2-A131-3690-1BE163433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86" y="1999693"/>
            <a:ext cx="8319788" cy="3071813"/>
          </a:xfrm>
        </p:spPr>
        <p:txBody>
          <a:bodyPr/>
          <a:lstStyle/>
          <a:p>
            <a:r>
              <a:rPr lang="es-ES" dirty="0">
                <a:latin typeface="Source Sans Pro"/>
                <a:ea typeface="Source Sans Pro"/>
              </a:rPr>
              <a:t>El «</a:t>
            </a:r>
            <a:r>
              <a:rPr lang="es-ES" dirty="0" err="1">
                <a:latin typeface="Source Sans Pro"/>
                <a:ea typeface="Source Sans Pro"/>
              </a:rPr>
              <a:t>complex</a:t>
            </a:r>
            <a:r>
              <a:rPr lang="es-ES" dirty="0">
                <a:latin typeface="Source Sans Pro"/>
                <a:ea typeface="Source Sans Pro"/>
              </a:rPr>
              <a:t> de salvadora blanca»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9F3C1FF-5440-2C8D-1359-CC9C5A3D73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086" y="663112"/>
            <a:ext cx="3100916" cy="1400175"/>
          </a:xfrm>
        </p:spPr>
        <p:txBody>
          <a:bodyPr/>
          <a:lstStyle/>
          <a:p>
            <a:r>
              <a:rPr lang="es-ES" sz="9600" dirty="0">
                <a:latin typeface="Source Sans Pro"/>
                <a:ea typeface="Source Sans Pro"/>
              </a:rPr>
              <a:t>7. </a:t>
            </a:r>
          </a:p>
        </p:txBody>
      </p:sp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89CC3FC5-B7DA-4091-D746-6C0BA6C37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DA09F6D-C3B9-38CC-E4A5-BBA4FB4A6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46819"/>
              </p:ext>
            </p:extLst>
          </p:nvPr>
        </p:nvGraphicFramePr>
        <p:xfrm>
          <a:off x="711798" y="2672200"/>
          <a:ext cx="9604633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4633">
                  <a:extLst>
                    <a:ext uri="{9D8B030D-6E8A-4147-A177-3AD203B41FA5}">
                      <a16:colId xmlns:a16="http://schemas.microsoft.com/office/drawing/2014/main" val="2165561481"/>
                    </a:ext>
                  </a:extLst>
                </a:gridCol>
              </a:tblGrid>
              <a:tr h="328529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Apareix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quan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una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persona </a:t>
                      </a: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blanca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assumeix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que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ha de: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«RESCATAR» → «SALVAR» → «ENSENYAR» 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a </a:t>
                      </a: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persones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racialitzades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lv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Pot </a:t>
                      </a:r>
                      <a:r>
                        <a:rPr lang="en-US" sz="2400" b="1" i="0" u="none" strike="noStrike" noProof="0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provocar</a:t>
                      </a:r>
                      <a:r>
                        <a:rPr lang="en-US" sz="2400" b="1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: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457200" marR="0" lvl="0" indent="-4572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AutoNum type="arabicPeriod"/>
                      </a:pPr>
                      <a:r>
                        <a:rPr lang="en-US" sz="2400" b="0" i="0" u="none" strike="noStrike" noProof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Paternalisme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457200" marR="0" lvl="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AutoNum type="arabicPeriod"/>
                      </a:pPr>
                      <a:r>
                        <a:rPr lang="en-US" sz="2400" b="0" i="0" u="none" strike="noStrike" noProof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Superioritat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457200" marR="0" lvl="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AutoNum type="arabicPeriod"/>
                      </a:pP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Falta </a:t>
                      </a:r>
                      <a:r>
                        <a:rPr lang="en-US" sz="2400" b="0" i="0" u="none" strike="noStrike" noProof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d'escolta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457200" marR="0" lvl="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AutoNum type="arabicPeriod"/>
                      </a:pPr>
                      <a:r>
                        <a:rPr lang="en-US" sz="2400" b="0" i="0" u="none" strike="noStrike" noProof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Imposició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2400" b="0" i="0" u="none" strike="noStrike" noProof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solucions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externes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457200" marR="0" lvl="0" indent="-4572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AutoNum type="arabicPeriod"/>
                      </a:pPr>
                      <a:r>
                        <a:rPr lang="en-US" sz="2400" b="0" i="0" u="none" strike="noStrike" noProof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Invisibilització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dels </a:t>
                      </a:r>
                      <a:r>
                        <a:rPr lang="en-US" sz="2400" b="0" i="0" u="none" strike="noStrike" noProof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lideratges</a:t>
                      </a:r>
                      <a:r>
                        <a:rPr lang="en-US" sz="2400" b="0" i="0" u="none" strike="noStrike" noProof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locals</a:t>
                      </a:r>
                      <a:endParaRPr lang="en-US" sz="2400" b="0" i="0" u="none" strike="noStrike" noProof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855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721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8B77D-B723-C94E-D417-72702CEA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1921DF00-E15E-D45A-DC65-CFB2A050B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  <p:sp>
        <p:nvSpPr>
          <p:cNvPr id="10" name="Título 3">
            <a:extLst>
              <a:ext uri="{FF2B5EF4-FFF2-40B4-BE49-F238E27FC236}">
                <a16:creationId xmlns:a16="http://schemas.microsoft.com/office/drawing/2014/main" id="{2B90B8EE-53F6-181B-D4C1-823CB461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15" y="2257428"/>
            <a:ext cx="8319788" cy="3071813"/>
          </a:xfrm>
        </p:spPr>
        <p:txBody>
          <a:bodyPr/>
          <a:lstStyle/>
          <a:p>
            <a:r>
              <a:rPr lang="es-ES" dirty="0">
                <a:solidFill>
                  <a:srgbClr val="FB3549"/>
                </a:solidFill>
                <a:latin typeface="Source Sans Pro"/>
                <a:ea typeface="Source Sans Pro"/>
              </a:rPr>
              <a:t>Un </a:t>
            </a:r>
            <a:r>
              <a:rPr lang="es-ES" dirty="0" err="1">
                <a:solidFill>
                  <a:srgbClr val="FB3549"/>
                </a:solidFill>
                <a:latin typeface="Source Sans Pro"/>
                <a:ea typeface="Source Sans Pro"/>
              </a:rPr>
              <a:t>voluntariat</a:t>
            </a:r>
            <a:r>
              <a:rPr lang="es-ES" dirty="0">
                <a:solidFill>
                  <a:srgbClr val="FB3549"/>
                </a:solidFill>
                <a:latin typeface="Source Sans Pro"/>
                <a:ea typeface="Source Sans Pro"/>
              </a:rPr>
              <a:t> responsable</a:t>
            </a:r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1FEFF60-6BE1-DE7E-1C04-1A3AB1FF52F8}"/>
              </a:ext>
            </a:extLst>
          </p:cNvPr>
          <p:cNvSpPr txBox="1"/>
          <p:nvPr/>
        </p:nvSpPr>
        <p:spPr>
          <a:xfrm>
            <a:off x="655064" y="2859741"/>
            <a:ext cx="10892117" cy="354372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Què </a:t>
            </a:r>
            <a:r>
              <a:rPr lang="en-US" sz="2400" dirty="0" err="1"/>
              <a:t>podem</a:t>
            </a:r>
            <a:r>
              <a:rPr lang="en-US" sz="2400" dirty="0"/>
              <a:t> fer?</a:t>
            </a:r>
            <a:endParaRPr lang="es-ES" sz="2400" dirty="0">
              <a:ea typeface="Calibri"/>
              <a:cs typeface="Calibri"/>
            </a:endParaRPr>
          </a:p>
          <a:p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✔ </a:t>
            </a:r>
            <a:r>
              <a:rPr lang="en-US" sz="2400" dirty="0" err="1">
                <a:ea typeface="+mn-lt"/>
                <a:cs typeface="+mn-lt"/>
              </a:rPr>
              <a:t>Revisar</a:t>
            </a:r>
            <a:r>
              <a:rPr lang="en-US" sz="2400" dirty="0">
                <a:ea typeface="+mn-lt"/>
                <a:cs typeface="+mn-lt"/>
              </a:rPr>
              <a:t> els </a:t>
            </a:r>
            <a:r>
              <a:rPr lang="en-US" sz="2400" dirty="0" err="1">
                <a:ea typeface="+mn-lt"/>
                <a:cs typeface="+mn-lt"/>
              </a:rPr>
              <a:t>nostres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privilegis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r>
              <a:rPr lang="en-US" sz="2400" dirty="0">
                <a:ea typeface="+mn-lt"/>
                <a:cs typeface="+mn-lt"/>
              </a:rPr>
              <a:t>✔ </a:t>
            </a:r>
            <a:r>
              <a:rPr lang="en-US" sz="2400" dirty="0" err="1">
                <a:ea typeface="+mn-lt"/>
                <a:cs typeface="+mn-lt"/>
              </a:rPr>
              <a:t>Escoltar</a:t>
            </a:r>
            <a:r>
              <a:rPr lang="en-US" sz="2400" dirty="0">
                <a:ea typeface="+mn-lt"/>
                <a:cs typeface="+mn-lt"/>
              </a:rPr>
              <a:t> sense </a:t>
            </a:r>
            <a:r>
              <a:rPr lang="en-US" sz="2400" dirty="0" err="1">
                <a:ea typeface="+mn-lt"/>
                <a:cs typeface="+mn-lt"/>
              </a:rPr>
              <a:t>posar-nos</a:t>
            </a:r>
            <a:r>
              <a:rPr lang="en-US" sz="2400" dirty="0">
                <a:ea typeface="+mn-lt"/>
                <a:cs typeface="+mn-lt"/>
              </a:rPr>
              <a:t> al </a:t>
            </a:r>
            <a:r>
              <a:rPr lang="en-US" sz="2400" dirty="0" err="1">
                <a:ea typeface="+mn-lt"/>
                <a:cs typeface="+mn-lt"/>
              </a:rPr>
              <a:t>centre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r>
              <a:rPr lang="en-US" sz="2400" dirty="0">
                <a:ea typeface="+mn-lt"/>
                <a:cs typeface="+mn-lt"/>
              </a:rPr>
              <a:t>✔ </a:t>
            </a:r>
            <a:r>
              <a:rPr lang="en-US" sz="2400" dirty="0" err="1">
                <a:ea typeface="+mn-lt"/>
                <a:cs typeface="+mn-lt"/>
              </a:rPr>
              <a:t>Respectar</a:t>
            </a:r>
            <a:r>
              <a:rPr lang="en-US" sz="2400" dirty="0">
                <a:ea typeface="+mn-lt"/>
                <a:cs typeface="+mn-lt"/>
              </a:rPr>
              <a:t> els </a:t>
            </a:r>
            <a:r>
              <a:rPr lang="en-US" sz="2400" dirty="0" err="1">
                <a:ea typeface="+mn-lt"/>
                <a:cs typeface="+mn-lt"/>
              </a:rPr>
              <a:t>coneixements</a:t>
            </a:r>
            <a:r>
              <a:rPr lang="en-US" sz="2400" dirty="0">
                <a:ea typeface="+mn-lt"/>
                <a:cs typeface="+mn-lt"/>
              </a:rPr>
              <a:t> locals.</a:t>
            </a:r>
          </a:p>
          <a:p>
            <a:r>
              <a:rPr lang="en-US" sz="2400" dirty="0">
                <a:ea typeface="+mn-lt"/>
                <a:cs typeface="+mn-lt"/>
              </a:rPr>
              <a:t>✔ </a:t>
            </a:r>
            <a:r>
              <a:rPr lang="en-US" sz="2400" dirty="0" err="1">
                <a:ea typeface="+mn-lt"/>
                <a:cs typeface="+mn-lt"/>
              </a:rPr>
              <a:t>Respectar</a:t>
            </a:r>
            <a:r>
              <a:rPr lang="en-US" sz="2400" dirty="0">
                <a:ea typeface="+mn-lt"/>
                <a:cs typeface="+mn-lt"/>
              </a:rPr>
              <a:t> els </a:t>
            </a:r>
            <a:r>
              <a:rPr lang="en-US" sz="2400" dirty="0" err="1">
                <a:ea typeface="+mn-lt"/>
                <a:cs typeface="+mn-lt"/>
              </a:rPr>
              <a:t>ritmes</a:t>
            </a:r>
            <a:r>
              <a:rPr lang="en-US" sz="2400" dirty="0">
                <a:ea typeface="+mn-lt"/>
                <a:cs typeface="+mn-lt"/>
              </a:rPr>
              <a:t> de la </a:t>
            </a:r>
            <a:r>
              <a:rPr lang="en-US" sz="2400" dirty="0" err="1">
                <a:ea typeface="+mn-lt"/>
                <a:cs typeface="+mn-lt"/>
              </a:rPr>
              <a:t>comunitat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r>
              <a:rPr lang="en-US" sz="2400" dirty="0">
                <a:ea typeface="+mn-lt"/>
                <a:cs typeface="+mn-lt"/>
              </a:rPr>
              <a:t>✔ No </a:t>
            </a:r>
            <a:r>
              <a:rPr lang="en-US" sz="2400" dirty="0" err="1">
                <a:ea typeface="+mn-lt"/>
                <a:cs typeface="+mn-lt"/>
              </a:rPr>
              <a:t>substituir</a:t>
            </a:r>
            <a:r>
              <a:rPr lang="en-US" sz="2400" dirty="0">
                <a:ea typeface="+mn-lt"/>
                <a:cs typeface="+mn-lt"/>
              </a:rPr>
              <a:t> professionals locals.</a:t>
            </a:r>
          </a:p>
          <a:p>
            <a:r>
              <a:rPr lang="en-US" sz="2400" dirty="0">
                <a:ea typeface="+mn-lt"/>
                <a:cs typeface="+mn-lt"/>
              </a:rPr>
              <a:t>✔ </a:t>
            </a:r>
            <a:r>
              <a:rPr lang="en-US" sz="2400" dirty="0" err="1">
                <a:ea typeface="+mn-lt"/>
                <a:cs typeface="+mn-lt"/>
              </a:rPr>
              <a:t>Acceptar</a:t>
            </a:r>
            <a:r>
              <a:rPr lang="en-US" sz="2400" dirty="0">
                <a:ea typeface="+mn-lt"/>
                <a:cs typeface="+mn-lt"/>
              </a:rPr>
              <a:t> la </a:t>
            </a:r>
            <a:r>
              <a:rPr lang="en-US" sz="2400" dirty="0" err="1">
                <a:ea typeface="+mn-lt"/>
                <a:cs typeface="+mn-lt"/>
              </a:rPr>
              <a:t>incomoditat</a:t>
            </a:r>
            <a:r>
              <a:rPr lang="en-US" sz="2400" dirty="0">
                <a:ea typeface="+mn-lt"/>
                <a:cs typeface="+mn-lt"/>
              </a:rPr>
              <a:t> com a part de </a:t>
            </a:r>
            <a:r>
              <a:rPr lang="en-US" sz="2400" dirty="0" err="1">
                <a:ea typeface="+mn-lt"/>
                <a:cs typeface="+mn-lt"/>
              </a:rPr>
              <a:t>l'aprenentatge</a:t>
            </a:r>
            <a:r>
              <a:rPr lang="en-US" sz="2400" dirty="0">
                <a:ea typeface="+mn-lt"/>
                <a:cs typeface="+mn-lt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>
              <a:ea typeface="Calibri"/>
              <a:cs typeface="Calibri"/>
            </a:endParaRP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F84A1F6F-3CA3-B6AD-CD6B-BAD6008E49AC}"/>
              </a:ext>
            </a:extLst>
          </p:cNvPr>
          <p:cNvSpPr txBox="1">
            <a:spLocks/>
          </p:cNvSpPr>
          <p:nvPr/>
        </p:nvSpPr>
        <p:spPr>
          <a:xfrm>
            <a:off x="709086" y="663112"/>
            <a:ext cx="3100916" cy="140017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600" dirty="0">
                <a:solidFill>
                  <a:srgbClr val="FB3549"/>
                </a:solidFill>
                <a:latin typeface="Source Sans Pro"/>
                <a:ea typeface="Source Sans Pro"/>
              </a:rPr>
              <a:t>8. </a:t>
            </a:r>
          </a:p>
        </p:txBody>
      </p:sp>
    </p:spTree>
    <p:extLst>
      <p:ext uri="{BB962C8B-B14F-4D97-AF65-F5344CB8AC3E}">
        <p14:creationId xmlns:p14="http://schemas.microsoft.com/office/powerpoint/2010/main" val="868483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8400-6B4F-785D-9A92-9466F622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B4519DCF-94DA-1432-C0B2-2C37C407D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7918" y="989290"/>
            <a:ext cx="5056160" cy="386210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r>
              <a:rPr lang="ca-ES" sz="4000" noProof="0" dirty="0">
                <a:solidFill>
                  <a:srgbClr val="FFFFFF"/>
                </a:solidFill>
                <a:latin typeface="Source Sans Pro"/>
                <a:ea typeface="Source Sans Pro"/>
              </a:rPr>
              <a:t>Moltes gràcies i fins aviat,</a:t>
            </a:r>
            <a:br>
              <a:rPr lang="ca-ES" sz="24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ca-ES" sz="24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ca-ES" sz="2400" dirty="0">
                <a:latin typeface="Source Sans Pro"/>
                <a:ea typeface="Source Sans Pro"/>
              </a:rPr>
            </a:br>
            <a:r>
              <a:rPr lang="ca-ES" sz="2400" dirty="0">
                <a:latin typeface="Source Sans Pro"/>
                <a:ea typeface="Source Sans Pro"/>
              </a:rPr>
              <a:t>Yasmina </a:t>
            </a:r>
            <a:r>
              <a:rPr lang="ca-ES" sz="2400" dirty="0" err="1">
                <a:latin typeface="Source Sans Pro"/>
                <a:ea typeface="Source Sans Pro"/>
              </a:rPr>
              <a:t>Asselmane</a:t>
            </a:r>
            <a:br>
              <a:rPr lang="ca-ES" sz="2400" dirty="0">
                <a:latin typeface="Source Sans Pro"/>
                <a:ea typeface="Source Sans Pro"/>
              </a:rPr>
            </a:br>
            <a:r>
              <a:rPr lang="ca-ES" sz="2400" dirty="0">
                <a:latin typeface="Source Sans Pro"/>
                <a:ea typeface="Source Sans Pro"/>
              </a:rPr>
              <a:t>yasmina.asselmane@esf-cat.org</a:t>
            </a:r>
            <a:br>
              <a:rPr lang="ca-ES" sz="2400" noProof="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b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en-US" sz="15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E7CD50E3-8D94-1C7E-9A69-D8728F86647A}"/>
              </a:ext>
            </a:extLst>
          </p:cNvPr>
          <p:cNvSpPr txBox="1">
            <a:spLocks/>
          </p:cNvSpPr>
          <p:nvPr/>
        </p:nvSpPr>
        <p:spPr>
          <a:xfrm>
            <a:off x="3193268" y="2628900"/>
            <a:ext cx="5805461" cy="27986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0" i="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defRPr>
            </a:lvl1pPr>
          </a:lstStyle>
          <a:p>
            <a:pPr algn="ctr"/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br>
              <a:rPr lang="en-US" sz="1500" dirty="0">
                <a:solidFill>
                  <a:srgbClr val="FFFFFF"/>
                </a:solidFill>
                <a:latin typeface="+mj-lt"/>
                <a:ea typeface="+mj-ea"/>
              </a:rPr>
            </a:br>
            <a:r>
              <a:rPr lang="ca-ES" sz="2400" i="1" dirty="0">
                <a:solidFill>
                  <a:srgbClr val="FFFFFF"/>
                </a:solidFill>
              </a:rPr>
              <a:t>Si vols seguir formant-te, pots consultar el </a:t>
            </a:r>
            <a:r>
              <a:rPr lang="ca-ES" sz="2400" i="1" dirty="0">
                <a:solidFill>
                  <a:srgbClr val="FFFFFF"/>
                </a:solidFill>
                <a:hlinkClick r:id="rId2"/>
              </a:rPr>
              <a:t>nostre web</a:t>
            </a:r>
            <a:endParaRPr lang="en-US" sz="1500" i="1" dirty="0">
              <a:solidFill>
                <a:srgbClr val="FFFFFF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7C942B6-4EEA-E4DA-5E12-BEE37B843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4784" r="69816"/>
                    </a14:imgEffect>
                  </a14:imgLayer>
                </a14:imgProps>
              </a:ext>
            </a:extLst>
          </a:blip>
          <a:srcRect l="30405" r="25805"/>
          <a:stretch>
            <a:fillRect/>
          </a:stretch>
        </p:blipFill>
        <p:spPr>
          <a:xfrm>
            <a:off x="6629401" y="4851399"/>
            <a:ext cx="939799" cy="1207205"/>
          </a:xfrm>
          <a:prstGeom prst="rect">
            <a:avLst/>
          </a:prstGeom>
        </p:spPr>
      </p:pic>
      <p:pic>
        <p:nvPicPr>
          <p:cNvPr id="4" name="Picture 2" descr="Texto&#10;&#10;El contenido generado por IA puede ser incorrecto.">
            <a:extLst>
              <a:ext uri="{FF2B5EF4-FFF2-40B4-BE49-F238E27FC236}">
                <a16:creationId xmlns:a16="http://schemas.microsoft.com/office/drawing/2014/main" id="{99DFD7DA-5A65-3560-364D-347EF7883D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94" y="6348761"/>
            <a:ext cx="2671827" cy="50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68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oluntaris">
      <a:dk1>
        <a:srgbClr val="343433"/>
      </a:dk1>
      <a:lt1>
        <a:srgbClr val="FFFFFF"/>
      </a:lt1>
      <a:dk2>
        <a:srgbClr val="CACBCA"/>
      </a:dk2>
      <a:lt2>
        <a:srgbClr val="343433"/>
      </a:lt2>
      <a:accent1>
        <a:srgbClr val="FA3549"/>
      </a:accent1>
      <a:accent2>
        <a:srgbClr val="FA3549"/>
      </a:accent2>
      <a:accent3>
        <a:srgbClr val="343433"/>
      </a:accent3>
      <a:accent4>
        <a:srgbClr val="CACBCA"/>
      </a:accent4>
      <a:accent5>
        <a:srgbClr val="FA3549"/>
      </a:accent5>
      <a:accent6>
        <a:srgbClr val="343433"/>
      </a:accent6>
      <a:hlink>
        <a:srgbClr val="CACBCA"/>
      </a:hlink>
      <a:folHlink>
        <a:srgbClr val="CACBCA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Voluntaris">
      <a:dk1>
        <a:srgbClr val="343433"/>
      </a:dk1>
      <a:lt1>
        <a:srgbClr val="FFFFFF"/>
      </a:lt1>
      <a:dk2>
        <a:srgbClr val="CACBCA"/>
      </a:dk2>
      <a:lt2>
        <a:srgbClr val="343433"/>
      </a:lt2>
      <a:accent1>
        <a:srgbClr val="FA3549"/>
      </a:accent1>
      <a:accent2>
        <a:srgbClr val="FA3549"/>
      </a:accent2>
      <a:accent3>
        <a:srgbClr val="343433"/>
      </a:accent3>
      <a:accent4>
        <a:srgbClr val="CACBCA"/>
      </a:accent4>
      <a:accent5>
        <a:srgbClr val="FA3549"/>
      </a:accent5>
      <a:accent6>
        <a:srgbClr val="343433"/>
      </a:accent6>
      <a:hlink>
        <a:srgbClr val="CACBCA"/>
      </a:hlink>
      <a:folHlink>
        <a:srgbClr val="CACBCA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3BF40B56B8DA34287EE0CD95ECABD4F" ma:contentTypeVersion="16" ma:contentTypeDescription="Crear nuevo documento." ma:contentTypeScope="" ma:versionID="88853933495cdb93de6f72718affd63e">
  <xsd:schema xmlns:xsd="http://www.w3.org/2001/XMLSchema" xmlns:xs="http://www.w3.org/2001/XMLSchema" xmlns:p="http://schemas.microsoft.com/office/2006/metadata/properties" xmlns:ns2="cb17fc76-4113-46db-a340-8d801fd160e1" xmlns:ns3="1bd096ce-179e-4622-9978-1522808cae82" targetNamespace="http://schemas.microsoft.com/office/2006/metadata/properties" ma:root="true" ma:fieldsID="47c1079ef36c0c063b26746719e8b292" ns2:_="" ns3:_="">
    <xsd:import namespace="cb17fc76-4113-46db-a340-8d801fd160e1"/>
    <xsd:import namespace="1bd096ce-179e-4622-9978-1522808cae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17fc76-4113-46db-a340-8d801fd160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fd96fddb-6f1c-4a15-ab86-ff90334f7e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d096ce-179e-4622-9978-1522808cae8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98334b8-eb0a-4bb6-a3d2-82564c0e0b2c}" ma:internalName="TaxCatchAll" ma:showField="CatchAllData" ma:web="1bd096ce-179e-4622-9978-1522808cae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645418-9D5A-452D-8F92-F02746DA6C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BE695B-97B9-4074-9FE7-9F94E7591C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17fc76-4113-46db-a340-8d801fd160e1"/>
    <ds:schemaRef ds:uri="1bd096ce-179e-4622-9978-1522808cae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1715</TotalTime>
  <Words>126</Words>
  <Application>Microsoft Office PowerPoint</Application>
  <PresentationFormat>Panorámica</PresentationFormat>
  <Paragraphs>38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Tema de Office</vt:lpstr>
      <vt:lpstr>Tema de Office</vt:lpstr>
      <vt:lpstr>Presentación de PowerPoint</vt:lpstr>
      <vt:lpstr>Presentación de PowerPoint</vt:lpstr>
      <vt:lpstr>Presentación de PowerPoint</vt:lpstr>
      <vt:lpstr>Les desigualtats globals</vt:lpstr>
      <vt:lpstr>Nord Global i Sud Global</vt:lpstr>
      <vt:lpstr>El llenguatge també importa</vt:lpstr>
      <vt:lpstr>Colonialitat en el voluntariat</vt:lpstr>
      <vt:lpstr>Dinàmiques colonials habituals</vt:lpstr>
      <vt:lpstr>Repensar el voluntariat</vt:lpstr>
      <vt:lpstr>El «complex de salvadora blanca»</vt:lpstr>
      <vt:lpstr>Un voluntariat responsable</vt:lpstr>
      <vt:lpstr>     Moltes gràcies i fins aviat,   Yasmina Asselmane yasmina.asselmane@esf-cat.org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Consorci d'Educació de Barcelona</dc:creator>
  <cp:lastModifiedBy>Laia Cardona Llenas</cp:lastModifiedBy>
  <cp:revision>318</cp:revision>
  <dcterms:created xsi:type="dcterms:W3CDTF">2021-07-05T12:38:25Z</dcterms:created>
  <dcterms:modified xsi:type="dcterms:W3CDTF">2026-09-02T11:33:31Z</dcterms:modified>
</cp:coreProperties>
</file>